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5" r:id="rId4"/>
  </p:sldMasterIdLst>
  <p:notesMasterIdLst>
    <p:notesMasterId r:id="rId17"/>
  </p:notesMasterIdLst>
  <p:handoutMasterIdLst>
    <p:handoutMasterId r:id="rId18"/>
  </p:handoutMasterIdLst>
  <p:sldIdLst>
    <p:sldId id="256" r:id="rId5"/>
    <p:sldId id="298" r:id="rId6"/>
    <p:sldId id="261" r:id="rId7"/>
    <p:sldId id="308" r:id="rId8"/>
    <p:sldId id="299" r:id="rId9"/>
    <p:sldId id="302" r:id="rId10"/>
    <p:sldId id="305" r:id="rId11"/>
    <p:sldId id="309" r:id="rId12"/>
    <p:sldId id="296" r:id="rId13"/>
    <p:sldId id="297" r:id="rId14"/>
    <p:sldId id="304" r:id="rId15"/>
    <p:sldId id="29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  <p:cmAuthor id="3" name="hp" initials="h" lastIdx="1" clrIdx="2">
    <p:extLst>
      <p:ext uri="{19B8F6BF-5375-455C-9EA6-DF929625EA0E}">
        <p15:presenceInfo xmlns:p15="http://schemas.microsoft.com/office/powerpoint/2012/main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49" autoAdjust="0"/>
  </p:normalViewPr>
  <p:slideViewPr>
    <p:cSldViewPr snapToGrid="0" showGuides="1">
      <p:cViewPr varScale="1">
        <p:scale>
          <a:sx n="113" d="100"/>
          <a:sy n="113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0" d="100"/>
          <a:sy n="60" d="100"/>
        </p:scale>
        <p:origin x="3187" y="4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3-07T16:57:29.087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png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3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png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3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EE95FC5-CD6B-4A50-9262-DC414E16C3EA}">
      <dgm:prSet custT="1"/>
      <dgm:spPr/>
      <dgm:t>
        <a:bodyPr/>
        <a:lstStyle/>
        <a:p>
          <a:r>
            <a:rPr lang="ro-RO" sz="2000" b="1" i="1" dirty="0">
              <a:solidFill>
                <a:schemeClr val="bg1"/>
              </a:solidFill>
              <a:latin typeface="+mn-lt"/>
            </a:rPr>
            <a:t>ÎNVĂȚĂMÂNT PROFESIONAL DE 3 ANI</a:t>
          </a:r>
          <a:endParaRPr lang="en-US" sz="2000" b="1" i="1" dirty="0">
            <a:solidFill>
              <a:schemeClr val="bg1"/>
            </a:solidFill>
            <a:latin typeface="+mn-lt"/>
          </a:endParaRPr>
        </a:p>
      </dgm:t>
    </dgm:pt>
    <dgm:pt modelId="{75374347-884B-4721-8CFF-DF080F5B1C79}" type="parTrans" cxnId="{B3F19EC2-A372-4EC3-BFE0-C62FFDFE3DF6}">
      <dgm:prSet/>
      <dgm:spPr/>
      <dgm:t>
        <a:bodyPr/>
        <a:lstStyle/>
        <a:p>
          <a:endParaRPr lang="en-US"/>
        </a:p>
      </dgm:t>
    </dgm:pt>
    <dgm:pt modelId="{C99EBBB1-E916-471C-83C9-ABE85B42AC26}" type="sibTrans" cxnId="{B3F19EC2-A372-4EC3-BFE0-C62FFDFE3DF6}">
      <dgm:prSet/>
      <dgm:spPr/>
      <dgm:t>
        <a:bodyPr/>
        <a:lstStyle/>
        <a:p>
          <a:endParaRPr lang="en-US"/>
        </a:p>
      </dgm:t>
    </dgm:pt>
    <dgm:pt modelId="{F05611F0-8256-4954-B6CB-ED6B4F2DD397}">
      <dgm:prSet custT="1"/>
      <dgm:spPr/>
      <dgm:t>
        <a:bodyPr/>
        <a:lstStyle/>
        <a:p>
          <a:pPr algn="ctr"/>
          <a:r>
            <a:rPr lang="ro-RO" sz="2000" b="1" i="1" dirty="0">
              <a:solidFill>
                <a:schemeClr val="bg1"/>
              </a:solidFill>
              <a:latin typeface="+mn-lt"/>
            </a:rPr>
            <a:t>MECANIC AUTO-24 LOCURI</a:t>
          </a:r>
          <a:endParaRPr lang="en-US" sz="2000" b="1" i="1" dirty="0">
            <a:solidFill>
              <a:schemeClr val="bg1"/>
            </a:solidFill>
            <a:latin typeface="+mn-lt"/>
          </a:endParaRPr>
        </a:p>
      </dgm:t>
    </dgm:pt>
    <dgm:pt modelId="{CD7328D6-9FAE-4506-9BDB-E06A571EC1D4}" type="parTrans" cxnId="{914FACD2-336A-4471-9E99-312B3F8EAB04}">
      <dgm:prSet/>
      <dgm:spPr/>
      <dgm:t>
        <a:bodyPr/>
        <a:lstStyle/>
        <a:p>
          <a:endParaRPr lang="en-US"/>
        </a:p>
      </dgm:t>
    </dgm:pt>
    <dgm:pt modelId="{6BD5265A-8333-420D-BDB2-65F10B3EBD76}" type="sibTrans" cxnId="{914FACD2-336A-4471-9E99-312B3F8EAB04}">
      <dgm:prSet/>
      <dgm:spPr/>
      <dgm:t>
        <a:bodyPr/>
        <a:lstStyle/>
        <a:p>
          <a:endParaRPr lang="en-US"/>
        </a:p>
      </dgm:t>
    </dgm:pt>
    <dgm:pt modelId="{140952D0-0E1D-4F48-9F16-53581487CFA0}">
      <dgm:prSet custT="1"/>
      <dgm:spPr/>
      <dgm:t>
        <a:bodyPr/>
        <a:lstStyle/>
        <a:p>
          <a:r>
            <a:rPr lang="ro-RO" sz="2000" b="1" i="1" dirty="0">
              <a:solidFill>
                <a:schemeClr val="bg1"/>
              </a:solidFill>
              <a:latin typeface="+mn-lt"/>
            </a:rPr>
            <a:t>TINICHIGIU VOPSITOR AUTO-12 LOCURI</a:t>
          </a:r>
          <a:endParaRPr lang="en-US" sz="2000" b="1" i="1" dirty="0">
            <a:solidFill>
              <a:schemeClr val="bg1"/>
            </a:solidFill>
            <a:latin typeface="+mn-lt"/>
          </a:endParaRPr>
        </a:p>
      </dgm:t>
    </dgm:pt>
    <dgm:pt modelId="{790C446F-6917-41E7-BE01-7AFE2676D505}" type="parTrans" cxnId="{B07163E8-ADEC-492A-8F07-7E5786AB23AE}">
      <dgm:prSet/>
      <dgm:spPr/>
      <dgm:t>
        <a:bodyPr/>
        <a:lstStyle/>
        <a:p>
          <a:endParaRPr lang="en-US"/>
        </a:p>
      </dgm:t>
    </dgm:pt>
    <dgm:pt modelId="{2804F27C-9BA9-4D07-AB02-74BE7DFA2C0E}" type="sibTrans" cxnId="{B07163E8-ADEC-492A-8F07-7E5786AB23AE}">
      <dgm:prSet/>
      <dgm:spPr/>
      <dgm:t>
        <a:bodyPr/>
        <a:lstStyle/>
        <a:p>
          <a:endParaRPr lang="en-US"/>
        </a:p>
      </dgm:t>
    </dgm:pt>
    <dgm:pt modelId="{C2F8C7F7-44C4-414A-BCCD-56E91DD0A777}">
      <dgm:prSet custT="1"/>
      <dgm:spPr/>
      <dgm:t>
        <a:bodyPr/>
        <a:lstStyle/>
        <a:p>
          <a:pPr algn="ctr"/>
          <a:r>
            <a:rPr lang="ro-RO" sz="2000" b="1" i="1" dirty="0">
              <a:solidFill>
                <a:schemeClr val="bg1"/>
              </a:solidFill>
              <a:latin typeface="+mn-lt"/>
            </a:rPr>
            <a:t>MECANIC AGRICOL-12 LOCURI</a:t>
          </a:r>
          <a:endParaRPr lang="en-US" sz="2000" b="1" i="1" dirty="0">
            <a:solidFill>
              <a:schemeClr val="bg1"/>
            </a:solidFill>
            <a:latin typeface="+mn-lt"/>
          </a:endParaRPr>
        </a:p>
      </dgm:t>
    </dgm:pt>
    <dgm:pt modelId="{E6C6DF88-9436-40D7-BA84-18FE896A6151}" type="parTrans" cxnId="{14D43B81-F92D-4CD8-9D1E-78CBF092C750}">
      <dgm:prSet/>
      <dgm:spPr/>
      <dgm:t>
        <a:bodyPr/>
        <a:lstStyle/>
        <a:p>
          <a:endParaRPr lang="en-US"/>
        </a:p>
      </dgm:t>
    </dgm:pt>
    <dgm:pt modelId="{4E39967D-43EF-4F15-814A-2F491D900D43}" type="sibTrans" cxnId="{14D43B81-F92D-4CD8-9D1E-78CBF092C750}">
      <dgm:prSet/>
      <dgm:spPr/>
      <dgm:t>
        <a:bodyPr/>
        <a:lstStyle/>
        <a:p>
          <a:endParaRPr lang="en-US"/>
        </a:p>
      </dgm:t>
    </dgm:pt>
    <dgm:pt modelId="{47939BC1-9771-43BA-9DE8-2A33632D07B5}" type="pres">
      <dgm:prSet presAssocID="{D0F07F19-1F50-4B42-A7A0-278DF9D25BB1}" presName="linear" presStyleCnt="0">
        <dgm:presLayoutVars>
          <dgm:dir/>
          <dgm:animLvl val="lvl"/>
          <dgm:resizeHandles val="exact"/>
        </dgm:presLayoutVars>
      </dgm:prSet>
      <dgm:spPr/>
    </dgm:pt>
    <dgm:pt modelId="{22FEED36-C3C4-4890-98C9-366AE2DAB343}" type="pres">
      <dgm:prSet presAssocID="{2EE95FC5-CD6B-4A50-9262-DC414E16C3EA}" presName="parentLin" presStyleCnt="0"/>
      <dgm:spPr/>
    </dgm:pt>
    <dgm:pt modelId="{C7E9433E-08DB-4AA1-BC5B-6C661CCC80FC}" type="pres">
      <dgm:prSet presAssocID="{2EE95FC5-CD6B-4A50-9262-DC414E16C3EA}" presName="parentLeftMargin" presStyleLbl="node1" presStyleIdx="0" presStyleCnt="4"/>
      <dgm:spPr/>
    </dgm:pt>
    <dgm:pt modelId="{C11C1683-01C3-4223-AB6E-5782E2632422}" type="pres">
      <dgm:prSet presAssocID="{2EE95FC5-CD6B-4A50-9262-DC414E16C3EA}" presName="parentText" presStyleLbl="node1" presStyleIdx="0" presStyleCnt="4" custScaleX="136578" custScaleY="215839">
        <dgm:presLayoutVars>
          <dgm:chMax val="0"/>
          <dgm:bulletEnabled val="1"/>
        </dgm:presLayoutVars>
      </dgm:prSet>
      <dgm:spPr/>
    </dgm:pt>
    <dgm:pt modelId="{52CAB6B3-CBA1-4DF7-8EDD-659BE9EB7D87}" type="pres">
      <dgm:prSet presAssocID="{2EE95FC5-CD6B-4A50-9262-DC414E16C3EA}" presName="negativeSpace" presStyleCnt="0"/>
      <dgm:spPr/>
    </dgm:pt>
    <dgm:pt modelId="{96563EE9-1DDA-46ED-A11D-F522C88303CB}" type="pres">
      <dgm:prSet presAssocID="{2EE95FC5-CD6B-4A50-9262-DC414E16C3EA}" presName="childText" presStyleLbl="conFgAcc1" presStyleIdx="0" presStyleCnt="4">
        <dgm:presLayoutVars>
          <dgm:bulletEnabled val="1"/>
        </dgm:presLayoutVars>
      </dgm:prSet>
      <dgm:spPr/>
    </dgm:pt>
    <dgm:pt modelId="{7CD18D6D-1234-435F-866F-F391793457A5}" type="pres">
      <dgm:prSet presAssocID="{C99EBBB1-E916-471C-83C9-ABE85B42AC26}" presName="spaceBetweenRectangles" presStyleCnt="0"/>
      <dgm:spPr/>
    </dgm:pt>
    <dgm:pt modelId="{73A2F9FE-4B66-4559-A0C5-2D62BB7DC6C3}" type="pres">
      <dgm:prSet presAssocID="{F05611F0-8256-4954-B6CB-ED6B4F2DD397}" presName="parentLin" presStyleCnt="0"/>
      <dgm:spPr/>
    </dgm:pt>
    <dgm:pt modelId="{F1780741-9191-4C82-B154-86E0870E5B22}" type="pres">
      <dgm:prSet presAssocID="{F05611F0-8256-4954-B6CB-ED6B4F2DD397}" presName="parentLeftMargin" presStyleLbl="node1" presStyleIdx="0" presStyleCnt="4"/>
      <dgm:spPr/>
    </dgm:pt>
    <dgm:pt modelId="{0B47B349-5BE7-4AD4-9DE3-4E22D530D8F7}" type="pres">
      <dgm:prSet presAssocID="{F05611F0-8256-4954-B6CB-ED6B4F2DD397}" presName="parentText" presStyleLbl="node1" presStyleIdx="1" presStyleCnt="4" custScaleX="132663" custScaleY="166790">
        <dgm:presLayoutVars>
          <dgm:chMax val="0"/>
          <dgm:bulletEnabled val="1"/>
        </dgm:presLayoutVars>
      </dgm:prSet>
      <dgm:spPr/>
    </dgm:pt>
    <dgm:pt modelId="{7E4914E4-260D-4C09-8969-DE3BBD4A8F6F}" type="pres">
      <dgm:prSet presAssocID="{F05611F0-8256-4954-B6CB-ED6B4F2DD397}" presName="negativeSpace" presStyleCnt="0"/>
      <dgm:spPr/>
    </dgm:pt>
    <dgm:pt modelId="{C8DC9215-1C7C-4C33-9CEE-B78D9FC855C6}" type="pres">
      <dgm:prSet presAssocID="{F05611F0-8256-4954-B6CB-ED6B4F2DD397}" presName="childText" presStyleLbl="conFgAcc1" presStyleIdx="1" presStyleCnt="4">
        <dgm:presLayoutVars>
          <dgm:bulletEnabled val="1"/>
        </dgm:presLayoutVars>
      </dgm:prSet>
      <dgm:spPr/>
    </dgm:pt>
    <dgm:pt modelId="{D43AE9BE-A30E-49A7-882C-126782FD1F0E}" type="pres">
      <dgm:prSet presAssocID="{6BD5265A-8333-420D-BDB2-65F10B3EBD76}" presName="spaceBetweenRectangles" presStyleCnt="0"/>
      <dgm:spPr/>
    </dgm:pt>
    <dgm:pt modelId="{0F69FA64-4927-4559-B0DD-FB8AD544B624}" type="pres">
      <dgm:prSet presAssocID="{140952D0-0E1D-4F48-9F16-53581487CFA0}" presName="parentLin" presStyleCnt="0"/>
      <dgm:spPr/>
    </dgm:pt>
    <dgm:pt modelId="{0A254A9D-983F-4571-895E-0BB30DFBFF16}" type="pres">
      <dgm:prSet presAssocID="{140952D0-0E1D-4F48-9F16-53581487CFA0}" presName="parentLeftMargin" presStyleLbl="node1" presStyleIdx="1" presStyleCnt="4"/>
      <dgm:spPr/>
    </dgm:pt>
    <dgm:pt modelId="{E3F5D9DA-D282-42CD-9679-734AC665522B}" type="pres">
      <dgm:prSet presAssocID="{140952D0-0E1D-4F48-9F16-53581487CFA0}" presName="parentText" presStyleLbl="node1" presStyleIdx="2" presStyleCnt="4" custScaleX="135012" custScaleY="198709">
        <dgm:presLayoutVars>
          <dgm:chMax val="0"/>
          <dgm:bulletEnabled val="1"/>
        </dgm:presLayoutVars>
      </dgm:prSet>
      <dgm:spPr/>
    </dgm:pt>
    <dgm:pt modelId="{F17433A6-A372-4433-BC94-951BA90F0E3A}" type="pres">
      <dgm:prSet presAssocID="{140952D0-0E1D-4F48-9F16-53581487CFA0}" presName="negativeSpace" presStyleCnt="0"/>
      <dgm:spPr/>
    </dgm:pt>
    <dgm:pt modelId="{27A329AC-EF32-4A6D-835F-C43564D8CFD0}" type="pres">
      <dgm:prSet presAssocID="{140952D0-0E1D-4F48-9F16-53581487CFA0}" presName="childText" presStyleLbl="conFgAcc1" presStyleIdx="2" presStyleCnt="4">
        <dgm:presLayoutVars>
          <dgm:bulletEnabled val="1"/>
        </dgm:presLayoutVars>
      </dgm:prSet>
      <dgm:spPr/>
    </dgm:pt>
    <dgm:pt modelId="{2EC41437-DA45-4FCB-88C2-AEAB888DD486}" type="pres">
      <dgm:prSet presAssocID="{2804F27C-9BA9-4D07-AB02-74BE7DFA2C0E}" presName="spaceBetweenRectangles" presStyleCnt="0"/>
      <dgm:spPr/>
    </dgm:pt>
    <dgm:pt modelId="{747B16C8-6461-49AF-9F31-DB27CAD100E3}" type="pres">
      <dgm:prSet presAssocID="{C2F8C7F7-44C4-414A-BCCD-56E91DD0A777}" presName="parentLin" presStyleCnt="0"/>
      <dgm:spPr/>
    </dgm:pt>
    <dgm:pt modelId="{43E9DEE9-FB8B-481C-A3CC-BDA1AD10D010}" type="pres">
      <dgm:prSet presAssocID="{C2F8C7F7-44C4-414A-BCCD-56E91DD0A777}" presName="parentLeftMargin" presStyleLbl="node1" presStyleIdx="2" presStyleCnt="4"/>
      <dgm:spPr/>
    </dgm:pt>
    <dgm:pt modelId="{3B0C1354-0F8C-4739-86F6-A3FEAFF5E51B}" type="pres">
      <dgm:prSet presAssocID="{C2F8C7F7-44C4-414A-BCCD-56E91DD0A777}" presName="parentText" presStyleLbl="node1" presStyleIdx="3" presStyleCnt="4" custScaleX="133603" custScaleY="196318">
        <dgm:presLayoutVars>
          <dgm:chMax val="0"/>
          <dgm:bulletEnabled val="1"/>
        </dgm:presLayoutVars>
      </dgm:prSet>
      <dgm:spPr/>
    </dgm:pt>
    <dgm:pt modelId="{FDF39248-7768-423D-A978-B249B7298B8B}" type="pres">
      <dgm:prSet presAssocID="{C2F8C7F7-44C4-414A-BCCD-56E91DD0A777}" presName="negativeSpace" presStyleCnt="0"/>
      <dgm:spPr/>
    </dgm:pt>
    <dgm:pt modelId="{4DF88481-284B-4F4F-B08C-77D2CE5D7B89}" type="pres">
      <dgm:prSet presAssocID="{C2F8C7F7-44C4-414A-BCCD-56E91DD0A77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2F3691D-E5C6-4D61-8F57-D7CC719ED68A}" type="presOf" srcId="{F05611F0-8256-4954-B6CB-ED6B4F2DD397}" destId="{0B47B349-5BE7-4AD4-9DE3-4E22D530D8F7}" srcOrd="1" destOrd="0" presId="urn:microsoft.com/office/officeart/2005/8/layout/list1"/>
    <dgm:cxn modelId="{A9A70941-9F57-4318-B262-EBB114543AA9}" type="presOf" srcId="{140952D0-0E1D-4F48-9F16-53581487CFA0}" destId="{E3F5D9DA-D282-42CD-9679-734AC665522B}" srcOrd="1" destOrd="0" presId="urn:microsoft.com/office/officeart/2005/8/layout/list1"/>
    <dgm:cxn modelId="{593C596A-5573-4211-9B79-21A0DA5C5815}" type="presOf" srcId="{F05611F0-8256-4954-B6CB-ED6B4F2DD397}" destId="{F1780741-9191-4C82-B154-86E0870E5B22}" srcOrd="0" destOrd="0" presId="urn:microsoft.com/office/officeart/2005/8/layout/list1"/>
    <dgm:cxn modelId="{98B15B4D-CA78-4125-B16F-B2D392950589}" type="presOf" srcId="{140952D0-0E1D-4F48-9F16-53581487CFA0}" destId="{0A254A9D-983F-4571-895E-0BB30DFBFF16}" srcOrd="0" destOrd="0" presId="urn:microsoft.com/office/officeart/2005/8/layout/list1"/>
    <dgm:cxn modelId="{63600857-93B3-4030-8067-4A0DAEFC1F2B}" type="presOf" srcId="{2EE95FC5-CD6B-4A50-9262-DC414E16C3EA}" destId="{C11C1683-01C3-4223-AB6E-5782E2632422}" srcOrd="1" destOrd="0" presId="urn:microsoft.com/office/officeart/2005/8/layout/list1"/>
    <dgm:cxn modelId="{14D43B81-F92D-4CD8-9D1E-78CBF092C750}" srcId="{D0F07F19-1F50-4B42-A7A0-278DF9D25BB1}" destId="{C2F8C7F7-44C4-414A-BCCD-56E91DD0A777}" srcOrd="3" destOrd="0" parTransId="{E6C6DF88-9436-40D7-BA84-18FE896A6151}" sibTransId="{4E39967D-43EF-4F15-814A-2F491D900D43}"/>
    <dgm:cxn modelId="{D8F18F82-9D6D-494C-AFAB-1A12A7752CBD}" type="presOf" srcId="{C2F8C7F7-44C4-414A-BCCD-56E91DD0A777}" destId="{3B0C1354-0F8C-4739-86F6-A3FEAFF5E51B}" srcOrd="1" destOrd="0" presId="urn:microsoft.com/office/officeart/2005/8/layout/list1"/>
    <dgm:cxn modelId="{AF754A86-680E-4B91-A327-54595DD69D43}" type="presOf" srcId="{C2F8C7F7-44C4-414A-BCCD-56E91DD0A777}" destId="{43E9DEE9-FB8B-481C-A3CC-BDA1AD10D010}" srcOrd="0" destOrd="0" presId="urn:microsoft.com/office/officeart/2005/8/layout/list1"/>
    <dgm:cxn modelId="{4D9F7395-93DB-4858-85BB-30ACA5FBD279}" type="presOf" srcId="{2EE95FC5-CD6B-4A50-9262-DC414E16C3EA}" destId="{C7E9433E-08DB-4AA1-BC5B-6C661CCC80FC}" srcOrd="0" destOrd="0" presId="urn:microsoft.com/office/officeart/2005/8/layout/list1"/>
    <dgm:cxn modelId="{71A914B3-D9B9-499C-93FC-BF98112AF689}" type="presOf" srcId="{D0F07F19-1F50-4B42-A7A0-278DF9D25BB1}" destId="{47939BC1-9771-43BA-9DE8-2A33632D07B5}" srcOrd="0" destOrd="0" presId="urn:microsoft.com/office/officeart/2005/8/layout/list1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914FACD2-336A-4471-9E99-312B3F8EAB04}" srcId="{D0F07F19-1F50-4B42-A7A0-278DF9D25BB1}" destId="{F05611F0-8256-4954-B6CB-ED6B4F2DD397}" srcOrd="1" destOrd="0" parTransId="{CD7328D6-9FAE-4506-9BDB-E06A571EC1D4}" sibTransId="{6BD5265A-8333-420D-BDB2-65F10B3EBD76}"/>
    <dgm:cxn modelId="{B07163E8-ADEC-492A-8F07-7E5786AB23AE}" srcId="{D0F07F19-1F50-4B42-A7A0-278DF9D25BB1}" destId="{140952D0-0E1D-4F48-9F16-53581487CFA0}" srcOrd="2" destOrd="0" parTransId="{790C446F-6917-41E7-BE01-7AFE2676D505}" sibTransId="{2804F27C-9BA9-4D07-AB02-74BE7DFA2C0E}"/>
    <dgm:cxn modelId="{C49B403C-F9F5-4B8C-AE4F-C0034B09A1B5}" type="presParOf" srcId="{47939BC1-9771-43BA-9DE8-2A33632D07B5}" destId="{22FEED36-C3C4-4890-98C9-366AE2DAB343}" srcOrd="0" destOrd="0" presId="urn:microsoft.com/office/officeart/2005/8/layout/list1"/>
    <dgm:cxn modelId="{94A0BF77-3EDC-4AB3-9F42-C2BD0802DAAD}" type="presParOf" srcId="{22FEED36-C3C4-4890-98C9-366AE2DAB343}" destId="{C7E9433E-08DB-4AA1-BC5B-6C661CCC80FC}" srcOrd="0" destOrd="0" presId="urn:microsoft.com/office/officeart/2005/8/layout/list1"/>
    <dgm:cxn modelId="{6068A2B4-EE04-4580-BEF5-806084008554}" type="presParOf" srcId="{22FEED36-C3C4-4890-98C9-366AE2DAB343}" destId="{C11C1683-01C3-4223-AB6E-5782E2632422}" srcOrd="1" destOrd="0" presId="urn:microsoft.com/office/officeart/2005/8/layout/list1"/>
    <dgm:cxn modelId="{7764935D-7C9B-4ABF-8D10-0496D01F906E}" type="presParOf" srcId="{47939BC1-9771-43BA-9DE8-2A33632D07B5}" destId="{52CAB6B3-CBA1-4DF7-8EDD-659BE9EB7D87}" srcOrd="1" destOrd="0" presId="urn:microsoft.com/office/officeart/2005/8/layout/list1"/>
    <dgm:cxn modelId="{F08ADC8D-E06D-4FA4-8FAA-BF3FE29919B8}" type="presParOf" srcId="{47939BC1-9771-43BA-9DE8-2A33632D07B5}" destId="{96563EE9-1DDA-46ED-A11D-F522C88303CB}" srcOrd="2" destOrd="0" presId="urn:microsoft.com/office/officeart/2005/8/layout/list1"/>
    <dgm:cxn modelId="{67C21617-D7AF-443D-920B-0A70F1488727}" type="presParOf" srcId="{47939BC1-9771-43BA-9DE8-2A33632D07B5}" destId="{7CD18D6D-1234-435F-866F-F391793457A5}" srcOrd="3" destOrd="0" presId="urn:microsoft.com/office/officeart/2005/8/layout/list1"/>
    <dgm:cxn modelId="{143C70C7-8CD2-4BD5-9CF5-520094EEC66B}" type="presParOf" srcId="{47939BC1-9771-43BA-9DE8-2A33632D07B5}" destId="{73A2F9FE-4B66-4559-A0C5-2D62BB7DC6C3}" srcOrd="4" destOrd="0" presId="urn:microsoft.com/office/officeart/2005/8/layout/list1"/>
    <dgm:cxn modelId="{79AC1345-3AE5-4575-9965-0BAC93C8EAD6}" type="presParOf" srcId="{73A2F9FE-4B66-4559-A0C5-2D62BB7DC6C3}" destId="{F1780741-9191-4C82-B154-86E0870E5B22}" srcOrd="0" destOrd="0" presId="urn:microsoft.com/office/officeart/2005/8/layout/list1"/>
    <dgm:cxn modelId="{D1377E94-97FB-4924-88DB-E128FE61510E}" type="presParOf" srcId="{73A2F9FE-4B66-4559-A0C5-2D62BB7DC6C3}" destId="{0B47B349-5BE7-4AD4-9DE3-4E22D530D8F7}" srcOrd="1" destOrd="0" presId="urn:microsoft.com/office/officeart/2005/8/layout/list1"/>
    <dgm:cxn modelId="{5A05DC31-8149-436C-ACFB-30CD134E1D78}" type="presParOf" srcId="{47939BC1-9771-43BA-9DE8-2A33632D07B5}" destId="{7E4914E4-260D-4C09-8969-DE3BBD4A8F6F}" srcOrd="5" destOrd="0" presId="urn:microsoft.com/office/officeart/2005/8/layout/list1"/>
    <dgm:cxn modelId="{17EC9BFA-3D84-4238-9DAE-B6596BAE4D6B}" type="presParOf" srcId="{47939BC1-9771-43BA-9DE8-2A33632D07B5}" destId="{C8DC9215-1C7C-4C33-9CEE-B78D9FC855C6}" srcOrd="6" destOrd="0" presId="urn:microsoft.com/office/officeart/2005/8/layout/list1"/>
    <dgm:cxn modelId="{0977D667-A99A-4563-A509-8956C77367C0}" type="presParOf" srcId="{47939BC1-9771-43BA-9DE8-2A33632D07B5}" destId="{D43AE9BE-A30E-49A7-882C-126782FD1F0E}" srcOrd="7" destOrd="0" presId="urn:microsoft.com/office/officeart/2005/8/layout/list1"/>
    <dgm:cxn modelId="{B86F7B86-77BC-4224-AC63-D60FBD9EE80E}" type="presParOf" srcId="{47939BC1-9771-43BA-9DE8-2A33632D07B5}" destId="{0F69FA64-4927-4559-B0DD-FB8AD544B624}" srcOrd="8" destOrd="0" presId="urn:microsoft.com/office/officeart/2005/8/layout/list1"/>
    <dgm:cxn modelId="{31E665EF-A03C-4AB3-A8B7-C28917A2AF12}" type="presParOf" srcId="{0F69FA64-4927-4559-B0DD-FB8AD544B624}" destId="{0A254A9D-983F-4571-895E-0BB30DFBFF16}" srcOrd="0" destOrd="0" presId="urn:microsoft.com/office/officeart/2005/8/layout/list1"/>
    <dgm:cxn modelId="{9CE6A467-3915-4EC8-80B2-C187F57B9AC2}" type="presParOf" srcId="{0F69FA64-4927-4559-B0DD-FB8AD544B624}" destId="{E3F5D9DA-D282-42CD-9679-734AC665522B}" srcOrd="1" destOrd="0" presId="urn:microsoft.com/office/officeart/2005/8/layout/list1"/>
    <dgm:cxn modelId="{A7628D1E-21F3-4A0F-98CA-4D0A35FEF249}" type="presParOf" srcId="{47939BC1-9771-43BA-9DE8-2A33632D07B5}" destId="{F17433A6-A372-4433-BC94-951BA90F0E3A}" srcOrd="9" destOrd="0" presId="urn:microsoft.com/office/officeart/2005/8/layout/list1"/>
    <dgm:cxn modelId="{E5F64B0A-4258-4431-A59C-1810558693E5}" type="presParOf" srcId="{47939BC1-9771-43BA-9DE8-2A33632D07B5}" destId="{27A329AC-EF32-4A6D-835F-C43564D8CFD0}" srcOrd="10" destOrd="0" presId="urn:microsoft.com/office/officeart/2005/8/layout/list1"/>
    <dgm:cxn modelId="{3BECCA0F-C394-4565-83E2-7EDD85DE5F45}" type="presParOf" srcId="{47939BC1-9771-43BA-9DE8-2A33632D07B5}" destId="{2EC41437-DA45-4FCB-88C2-AEAB888DD486}" srcOrd="11" destOrd="0" presId="urn:microsoft.com/office/officeart/2005/8/layout/list1"/>
    <dgm:cxn modelId="{AA4F1189-DE9C-476C-8AE1-B61FFBE8C989}" type="presParOf" srcId="{47939BC1-9771-43BA-9DE8-2A33632D07B5}" destId="{747B16C8-6461-49AF-9F31-DB27CAD100E3}" srcOrd="12" destOrd="0" presId="urn:microsoft.com/office/officeart/2005/8/layout/list1"/>
    <dgm:cxn modelId="{258C4AAC-3CFA-4050-A288-110A283AD498}" type="presParOf" srcId="{747B16C8-6461-49AF-9F31-DB27CAD100E3}" destId="{43E9DEE9-FB8B-481C-A3CC-BDA1AD10D010}" srcOrd="0" destOrd="0" presId="urn:microsoft.com/office/officeart/2005/8/layout/list1"/>
    <dgm:cxn modelId="{35DD1EBE-D700-4DE7-96E0-E19B558A0779}" type="presParOf" srcId="{747B16C8-6461-49AF-9F31-DB27CAD100E3}" destId="{3B0C1354-0F8C-4739-86F6-A3FEAFF5E51B}" srcOrd="1" destOrd="0" presId="urn:microsoft.com/office/officeart/2005/8/layout/list1"/>
    <dgm:cxn modelId="{E877C337-3805-45F7-B9C6-E033CC56A798}" type="presParOf" srcId="{47939BC1-9771-43BA-9DE8-2A33632D07B5}" destId="{FDF39248-7768-423D-A978-B249B7298B8B}" srcOrd="13" destOrd="0" presId="urn:microsoft.com/office/officeart/2005/8/layout/list1"/>
    <dgm:cxn modelId="{A4A1EB73-2CC1-4C03-B95E-683DE24EB2A5}" type="presParOf" srcId="{47939BC1-9771-43BA-9DE8-2A33632D07B5}" destId="{4DF88481-284B-4F4F-B08C-77D2CE5D7B8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0EC527-FC73-4BB8-BCA9-B8661905EC0C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</dgm:pt>
    <dgm:pt modelId="{E3F0BAD2-119F-440C-9336-9E7D809B9F74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6F9EF68D-1209-4B59-A575-8F7F015F7E25}" type="parTrans" cxnId="{DAA95642-FA6B-49FC-B670-0245DCCBDDD5}">
      <dgm:prSet/>
      <dgm:spPr/>
      <dgm:t>
        <a:bodyPr/>
        <a:lstStyle/>
        <a:p>
          <a:endParaRPr lang="en-US"/>
        </a:p>
      </dgm:t>
    </dgm:pt>
    <dgm:pt modelId="{2B8ABA9C-C7E8-44AF-A5D7-6C305C7786AB}" type="sibTrans" cxnId="{DAA95642-FA6B-49FC-B670-0245DCCBDDD5}">
      <dgm:prSet/>
      <dgm:spPr/>
      <dgm:t>
        <a:bodyPr/>
        <a:lstStyle/>
        <a:p>
          <a:endParaRPr lang="en-US"/>
        </a:p>
      </dgm:t>
    </dgm:pt>
    <dgm:pt modelId="{029F6C02-E90A-46D6-A163-FBBE6B3B02EC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1F3D828B-8B48-421A-9D48-5FF1B4D98AB5}" type="parTrans" cxnId="{EE6B32D1-3B2A-439C-950D-01E5C6F3E052}">
      <dgm:prSet/>
      <dgm:spPr/>
      <dgm:t>
        <a:bodyPr/>
        <a:lstStyle/>
        <a:p>
          <a:endParaRPr lang="en-US"/>
        </a:p>
      </dgm:t>
    </dgm:pt>
    <dgm:pt modelId="{89AD5413-D1DA-453C-B463-9CCC1D4BFAD0}" type="sibTrans" cxnId="{EE6B32D1-3B2A-439C-950D-01E5C6F3E052}">
      <dgm:prSet/>
      <dgm:spPr/>
      <dgm:t>
        <a:bodyPr/>
        <a:lstStyle/>
        <a:p>
          <a:endParaRPr lang="en-US"/>
        </a:p>
      </dgm:t>
    </dgm:pt>
    <dgm:pt modelId="{5D3611EA-4CF1-4D37-A9F9-248F484AD446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DB0602FA-F7A2-4A5C-B75D-D92022E25A69}" type="parTrans" cxnId="{0D4C1A44-0939-49D5-901B-2FB2069C2D9E}">
      <dgm:prSet/>
      <dgm:spPr/>
      <dgm:t>
        <a:bodyPr/>
        <a:lstStyle/>
        <a:p>
          <a:endParaRPr lang="en-US"/>
        </a:p>
      </dgm:t>
    </dgm:pt>
    <dgm:pt modelId="{5BB20B1C-706C-45AC-818E-F2A4A0497B17}" type="sibTrans" cxnId="{0D4C1A44-0939-49D5-901B-2FB2069C2D9E}">
      <dgm:prSet/>
      <dgm:spPr/>
      <dgm:t>
        <a:bodyPr/>
        <a:lstStyle/>
        <a:p>
          <a:endParaRPr lang="en-US"/>
        </a:p>
      </dgm:t>
    </dgm:pt>
    <dgm:pt modelId="{FB5DECFE-80A9-4B42-992D-E2E6BA47A685}" type="pres">
      <dgm:prSet presAssocID="{110EC527-FC73-4BB8-BCA9-B8661905EC0C}" presName="root" presStyleCnt="0">
        <dgm:presLayoutVars>
          <dgm:dir/>
          <dgm:resizeHandles val="exact"/>
        </dgm:presLayoutVars>
      </dgm:prSet>
      <dgm:spPr/>
    </dgm:pt>
    <dgm:pt modelId="{790B2303-FF5E-4930-8DB1-8EBFC19A935F}" type="pres">
      <dgm:prSet presAssocID="{E3F0BAD2-119F-440C-9336-9E7D809B9F74}" presName="compNode" presStyleCnt="0"/>
      <dgm:spPr/>
    </dgm:pt>
    <dgm:pt modelId="{2BC80086-FAD2-4337-9774-2D11ADB6338B}" type="pres">
      <dgm:prSet presAssocID="{E3F0BAD2-119F-440C-9336-9E7D809B9F74}" presName="iconBgRect" presStyleLbl="bgShp" presStyleIdx="0" presStyleCnt="3" custLinFactNeighborX="5420" custLinFactNeighborY="-16020"/>
      <dgm:spPr>
        <a:blipFill rotWithShape="0">
          <a:blip xmlns:r="http://schemas.openxmlformats.org/officeDocument/2006/relationships" r:embed="rId1"/>
          <a:srcRect/>
          <a:stretch>
            <a:fillRect t="-17000" b="-17000"/>
          </a:stretch>
        </a:blipFill>
      </dgm:spPr>
    </dgm:pt>
    <dgm:pt modelId="{547679B3-5DF2-432F-B901-3F4B938B918B}" type="pres">
      <dgm:prSet presAssocID="{E3F0BAD2-119F-440C-9336-9E7D809B9F74}" presName="iconRect" presStyleLbl="node1" presStyleIdx="0" presStyleCnt="3" custScaleX="176279" custScaleY="161557" custLinFactX="114126" custLinFactY="44772" custLinFactNeighborX="200000" custLinFactNeighborY="100000"/>
      <dgm:spPr>
        <a:blipFill rotWithShape="1">
          <a:blip xmlns:r="http://schemas.openxmlformats.org/officeDocument/2006/relationships" r:embed="rId2"/>
          <a:srcRect/>
          <a:stretch>
            <a:fillRect l="-31000" r="-31000"/>
          </a:stretch>
        </a:blipFill>
      </dgm:spPr>
    </dgm:pt>
    <dgm:pt modelId="{63E7C388-AA63-4D5C-85CA-44D4A56B3F21}" type="pres">
      <dgm:prSet presAssocID="{E3F0BAD2-119F-440C-9336-9E7D809B9F74}" presName="spaceRect" presStyleCnt="0"/>
      <dgm:spPr/>
    </dgm:pt>
    <dgm:pt modelId="{F497D422-E586-4CF3-B912-222307DB1AF1}" type="pres">
      <dgm:prSet presAssocID="{E3F0BAD2-119F-440C-9336-9E7D809B9F74}" presName="textRect" presStyleLbl="revTx" presStyleIdx="0" presStyleCnt="3">
        <dgm:presLayoutVars>
          <dgm:chMax val="1"/>
          <dgm:chPref val="1"/>
        </dgm:presLayoutVars>
      </dgm:prSet>
      <dgm:spPr/>
    </dgm:pt>
    <dgm:pt modelId="{AA34999D-90FD-40C4-90FE-54B44B49C216}" type="pres">
      <dgm:prSet presAssocID="{2B8ABA9C-C7E8-44AF-A5D7-6C305C7786AB}" presName="sibTrans" presStyleCnt="0"/>
      <dgm:spPr/>
    </dgm:pt>
    <dgm:pt modelId="{9A986550-515A-4BB5-A739-14C607548DB3}" type="pres">
      <dgm:prSet presAssocID="{029F6C02-E90A-46D6-A163-FBBE6B3B02EC}" presName="compNode" presStyleCnt="0"/>
      <dgm:spPr/>
    </dgm:pt>
    <dgm:pt modelId="{84D6A2B4-D034-4471-9540-2B564C1C8C94}" type="pres">
      <dgm:prSet presAssocID="{029F6C02-E90A-46D6-A163-FBBE6B3B02EC}" presName="iconBgRect" presStyleLbl="bgShp" presStyleIdx="1" presStyleCnt="3" custLinFactNeighborX="-14907" custLinFactNeighborY="-16020"/>
      <dgm:spPr>
        <a:blipFill rotWithShape="0">
          <a:blip xmlns:r="http://schemas.openxmlformats.org/officeDocument/2006/relationships" r:embed="rId3"/>
          <a:srcRect/>
          <a:stretch>
            <a:fillRect t="-39000" b="-39000"/>
          </a:stretch>
        </a:blipFill>
      </dgm:spPr>
    </dgm:pt>
    <dgm:pt modelId="{8EA5C1F8-EBAD-49DC-B916-3B1778787CB8}" type="pres">
      <dgm:prSet presAssocID="{029F6C02-E90A-46D6-A163-FBBE6B3B02EC}" presName="iconRect" presStyleLbl="node1" presStyleIdx="1" presStyleCnt="3" custScaleX="183424" custScaleY="147353" custLinFactX="-140086" custLinFactY="51158" custLinFactNeighborX="-200000" custLinFactNeighborY="100000"/>
      <dgm:spPr>
        <a:blipFill rotWithShape="1">
          <a:blip xmlns:r="http://schemas.openxmlformats.org/officeDocument/2006/relationships" r:embed="rId4"/>
          <a:srcRect/>
          <a:stretch>
            <a:fillRect t="-33000" b="-33000"/>
          </a:stretch>
        </a:blipFill>
      </dgm:spPr>
    </dgm:pt>
    <dgm:pt modelId="{BAC689FF-3ECF-4171-A0CC-3AED22BE073E}" type="pres">
      <dgm:prSet presAssocID="{029F6C02-E90A-46D6-A163-FBBE6B3B02EC}" presName="spaceRect" presStyleCnt="0"/>
      <dgm:spPr/>
    </dgm:pt>
    <dgm:pt modelId="{02334A97-4D09-4C79-B2B5-07BE1FF63668}" type="pres">
      <dgm:prSet presAssocID="{029F6C02-E90A-46D6-A163-FBBE6B3B02EC}" presName="textRect" presStyleLbl="revTx" presStyleIdx="1" presStyleCnt="3">
        <dgm:presLayoutVars>
          <dgm:chMax val="1"/>
          <dgm:chPref val="1"/>
        </dgm:presLayoutVars>
      </dgm:prSet>
      <dgm:spPr/>
    </dgm:pt>
    <dgm:pt modelId="{61DC4152-B044-4689-9F48-A6837758D376}" type="pres">
      <dgm:prSet presAssocID="{89AD5413-D1DA-453C-B463-9CCC1D4BFAD0}" presName="sibTrans" presStyleCnt="0"/>
      <dgm:spPr/>
    </dgm:pt>
    <dgm:pt modelId="{FF1FDFD2-62A2-44E9-B424-C307DA4F5EE2}" type="pres">
      <dgm:prSet presAssocID="{5D3611EA-4CF1-4D37-A9F9-248F484AD446}" presName="compNode" presStyleCnt="0"/>
      <dgm:spPr/>
    </dgm:pt>
    <dgm:pt modelId="{45ED88D5-1FA1-4FD0-90D9-6371DD60718F}" type="pres">
      <dgm:prSet presAssocID="{5D3611EA-4CF1-4D37-A9F9-248F484AD446}" presName="iconBgRect" presStyleLbl="bgShp" presStyleIdx="2" presStyleCnt="3" custLinFactNeighborX="-22360" custLinFactNeighborY="-22796"/>
      <dgm:spPr>
        <a:blipFill rotWithShape="0">
          <a:blip xmlns:r="http://schemas.openxmlformats.org/officeDocument/2006/relationships" r:embed="rId5"/>
          <a:srcRect/>
          <a:stretch>
            <a:fillRect t="-17000" b="-17000"/>
          </a:stretch>
        </a:blipFill>
      </dgm:spPr>
    </dgm:pt>
    <dgm:pt modelId="{275F9911-9DBD-4B56-BCFF-7F94F0387671}" type="pres">
      <dgm:prSet presAssocID="{5D3611EA-4CF1-4D37-A9F9-248F484AD446}" presName="iconRect" presStyleLbl="node1" presStyleIdx="2" presStyleCnt="3" custScaleX="177316" custScaleY="155099" custLinFactY="43675" custLinFactNeighborX="-57866" custLinFactNeighborY="100000"/>
      <dgm:spPr>
        <a:blipFill rotWithShape="1">
          <a:blip xmlns:r="http://schemas.openxmlformats.org/officeDocument/2006/relationships" r:embed="rId6"/>
          <a:srcRect/>
          <a:stretch>
            <a:fillRect t="-26000" b="-26000"/>
          </a:stretch>
        </a:blipFill>
      </dgm:spPr>
    </dgm:pt>
    <dgm:pt modelId="{43DB35EC-C7C0-4164-806E-A00DD238F204}" type="pres">
      <dgm:prSet presAssocID="{5D3611EA-4CF1-4D37-A9F9-248F484AD446}" presName="spaceRect" presStyleCnt="0"/>
      <dgm:spPr/>
    </dgm:pt>
    <dgm:pt modelId="{C0B93E8E-4067-4888-A70B-28FA0A3F3CD3}" type="pres">
      <dgm:prSet presAssocID="{5D3611EA-4CF1-4D37-A9F9-248F484AD44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BD5472E-322F-495E-B919-986F9C50CBFB}" type="presOf" srcId="{029F6C02-E90A-46D6-A163-FBBE6B3B02EC}" destId="{02334A97-4D09-4C79-B2B5-07BE1FF63668}" srcOrd="0" destOrd="0" presId="urn:microsoft.com/office/officeart/2018/5/layout/IconCircleLabelList"/>
    <dgm:cxn modelId="{DAA95642-FA6B-49FC-B670-0245DCCBDDD5}" srcId="{110EC527-FC73-4BB8-BCA9-B8661905EC0C}" destId="{E3F0BAD2-119F-440C-9336-9E7D809B9F74}" srcOrd="0" destOrd="0" parTransId="{6F9EF68D-1209-4B59-A575-8F7F015F7E25}" sibTransId="{2B8ABA9C-C7E8-44AF-A5D7-6C305C7786AB}"/>
    <dgm:cxn modelId="{0D4C1A44-0939-49D5-901B-2FB2069C2D9E}" srcId="{110EC527-FC73-4BB8-BCA9-B8661905EC0C}" destId="{5D3611EA-4CF1-4D37-A9F9-248F484AD446}" srcOrd="2" destOrd="0" parTransId="{DB0602FA-F7A2-4A5C-B75D-D92022E25A69}" sibTransId="{5BB20B1C-706C-45AC-818E-F2A4A0497B17}"/>
    <dgm:cxn modelId="{97A9AF66-CB5B-4C30-86E7-B38AFC0CC35F}" type="presOf" srcId="{5D3611EA-4CF1-4D37-A9F9-248F484AD446}" destId="{C0B93E8E-4067-4888-A70B-28FA0A3F3CD3}" srcOrd="0" destOrd="0" presId="urn:microsoft.com/office/officeart/2018/5/layout/IconCircleLabelList"/>
    <dgm:cxn modelId="{5E9503BF-D14D-4BA5-98A1-9F6E56D102A6}" type="presOf" srcId="{E3F0BAD2-119F-440C-9336-9E7D809B9F74}" destId="{F497D422-E586-4CF3-B912-222307DB1AF1}" srcOrd="0" destOrd="0" presId="urn:microsoft.com/office/officeart/2018/5/layout/IconCircleLabelList"/>
    <dgm:cxn modelId="{EE6B32D1-3B2A-439C-950D-01E5C6F3E052}" srcId="{110EC527-FC73-4BB8-BCA9-B8661905EC0C}" destId="{029F6C02-E90A-46D6-A163-FBBE6B3B02EC}" srcOrd="1" destOrd="0" parTransId="{1F3D828B-8B48-421A-9D48-5FF1B4D98AB5}" sibTransId="{89AD5413-D1DA-453C-B463-9CCC1D4BFAD0}"/>
    <dgm:cxn modelId="{41C706D4-7EDB-4437-A4C0-CDA56BA40B03}" type="presOf" srcId="{110EC527-FC73-4BB8-BCA9-B8661905EC0C}" destId="{FB5DECFE-80A9-4B42-992D-E2E6BA47A685}" srcOrd="0" destOrd="0" presId="urn:microsoft.com/office/officeart/2018/5/layout/IconCircleLabelList"/>
    <dgm:cxn modelId="{00E5860B-1F34-49D2-A0B0-830B5BB8E73C}" type="presParOf" srcId="{FB5DECFE-80A9-4B42-992D-E2E6BA47A685}" destId="{790B2303-FF5E-4930-8DB1-8EBFC19A935F}" srcOrd="0" destOrd="0" presId="urn:microsoft.com/office/officeart/2018/5/layout/IconCircleLabelList"/>
    <dgm:cxn modelId="{CE614D79-197C-48D1-9161-C2831C8FE903}" type="presParOf" srcId="{790B2303-FF5E-4930-8DB1-8EBFC19A935F}" destId="{2BC80086-FAD2-4337-9774-2D11ADB6338B}" srcOrd="0" destOrd="0" presId="urn:microsoft.com/office/officeart/2018/5/layout/IconCircleLabelList"/>
    <dgm:cxn modelId="{D71D3B70-A4C2-4B9E-A1CE-3607BAFBD02F}" type="presParOf" srcId="{790B2303-FF5E-4930-8DB1-8EBFC19A935F}" destId="{547679B3-5DF2-432F-B901-3F4B938B918B}" srcOrd="1" destOrd="0" presId="urn:microsoft.com/office/officeart/2018/5/layout/IconCircleLabelList"/>
    <dgm:cxn modelId="{B92D7A05-3763-4763-939A-AC2FC0D3B713}" type="presParOf" srcId="{790B2303-FF5E-4930-8DB1-8EBFC19A935F}" destId="{63E7C388-AA63-4D5C-85CA-44D4A56B3F21}" srcOrd="2" destOrd="0" presId="urn:microsoft.com/office/officeart/2018/5/layout/IconCircleLabelList"/>
    <dgm:cxn modelId="{09C82F25-B286-4399-8117-C8BD232DD91B}" type="presParOf" srcId="{790B2303-FF5E-4930-8DB1-8EBFC19A935F}" destId="{F497D422-E586-4CF3-B912-222307DB1AF1}" srcOrd="3" destOrd="0" presId="urn:microsoft.com/office/officeart/2018/5/layout/IconCircleLabelList"/>
    <dgm:cxn modelId="{00407316-684C-4FCD-BA52-CBD457B68F46}" type="presParOf" srcId="{FB5DECFE-80A9-4B42-992D-E2E6BA47A685}" destId="{AA34999D-90FD-40C4-90FE-54B44B49C216}" srcOrd="1" destOrd="0" presId="urn:microsoft.com/office/officeart/2018/5/layout/IconCircleLabelList"/>
    <dgm:cxn modelId="{388992FD-F8CA-4DDD-8CD5-ED012108C4E5}" type="presParOf" srcId="{FB5DECFE-80A9-4B42-992D-E2E6BA47A685}" destId="{9A986550-515A-4BB5-A739-14C607548DB3}" srcOrd="2" destOrd="0" presId="urn:microsoft.com/office/officeart/2018/5/layout/IconCircleLabelList"/>
    <dgm:cxn modelId="{730F9FF4-5B0E-499F-87DC-BECE5FBE52C3}" type="presParOf" srcId="{9A986550-515A-4BB5-A739-14C607548DB3}" destId="{84D6A2B4-D034-4471-9540-2B564C1C8C94}" srcOrd="0" destOrd="0" presId="urn:microsoft.com/office/officeart/2018/5/layout/IconCircleLabelList"/>
    <dgm:cxn modelId="{352A7C1D-8F7E-4AB4-8A2B-920D5B4FD458}" type="presParOf" srcId="{9A986550-515A-4BB5-A739-14C607548DB3}" destId="{8EA5C1F8-EBAD-49DC-B916-3B1778787CB8}" srcOrd="1" destOrd="0" presId="urn:microsoft.com/office/officeart/2018/5/layout/IconCircleLabelList"/>
    <dgm:cxn modelId="{84615C52-EBE1-4478-BDF4-A1875D9A26A1}" type="presParOf" srcId="{9A986550-515A-4BB5-A739-14C607548DB3}" destId="{BAC689FF-3ECF-4171-A0CC-3AED22BE073E}" srcOrd="2" destOrd="0" presId="urn:microsoft.com/office/officeart/2018/5/layout/IconCircleLabelList"/>
    <dgm:cxn modelId="{E9D1FD07-46BC-4759-BD3B-FCEF9EA2272D}" type="presParOf" srcId="{9A986550-515A-4BB5-A739-14C607548DB3}" destId="{02334A97-4D09-4C79-B2B5-07BE1FF63668}" srcOrd="3" destOrd="0" presId="urn:microsoft.com/office/officeart/2018/5/layout/IconCircleLabelList"/>
    <dgm:cxn modelId="{32158118-16CC-4423-B499-CC184013A528}" type="presParOf" srcId="{FB5DECFE-80A9-4B42-992D-E2E6BA47A685}" destId="{61DC4152-B044-4689-9F48-A6837758D376}" srcOrd="3" destOrd="0" presId="urn:microsoft.com/office/officeart/2018/5/layout/IconCircleLabelList"/>
    <dgm:cxn modelId="{D1050746-A1BA-4937-B97C-4A05DE23A4E9}" type="presParOf" srcId="{FB5DECFE-80A9-4B42-992D-E2E6BA47A685}" destId="{FF1FDFD2-62A2-44E9-B424-C307DA4F5EE2}" srcOrd="4" destOrd="0" presId="urn:microsoft.com/office/officeart/2018/5/layout/IconCircleLabelList"/>
    <dgm:cxn modelId="{F108FF96-F5E8-41AF-849F-FD57215C9D31}" type="presParOf" srcId="{FF1FDFD2-62A2-44E9-B424-C307DA4F5EE2}" destId="{45ED88D5-1FA1-4FD0-90D9-6371DD60718F}" srcOrd="0" destOrd="0" presId="urn:microsoft.com/office/officeart/2018/5/layout/IconCircleLabelList"/>
    <dgm:cxn modelId="{9943573E-2470-4467-8F8E-00B11A99342D}" type="presParOf" srcId="{FF1FDFD2-62A2-44E9-B424-C307DA4F5EE2}" destId="{275F9911-9DBD-4B56-BCFF-7F94F0387671}" srcOrd="1" destOrd="0" presId="urn:microsoft.com/office/officeart/2018/5/layout/IconCircleLabelList"/>
    <dgm:cxn modelId="{80BCF5E5-7FDB-444F-8D12-0DED629AE308}" type="presParOf" srcId="{FF1FDFD2-62A2-44E9-B424-C307DA4F5EE2}" destId="{43DB35EC-C7C0-4164-806E-A00DD238F204}" srcOrd="2" destOrd="0" presId="urn:microsoft.com/office/officeart/2018/5/layout/IconCircleLabelList"/>
    <dgm:cxn modelId="{F589ED6D-5894-4738-B5C1-85E49A638C47}" type="presParOf" srcId="{FF1FDFD2-62A2-44E9-B424-C307DA4F5EE2}" destId="{C0B93E8E-4067-4888-A70B-28FA0A3F3CD3}" srcOrd="3" destOrd="0" presId="urn:microsoft.com/office/officeart/2018/5/layout/IconCircleLabel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0EC527-FC73-4BB8-BCA9-B8661905EC0C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</dgm:pt>
    <dgm:pt modelId="{E3F0BAD2-119F-440C-9336-9E7D809B9F74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6F9EF68D-1209-4B59-A575-8F7F015F7E25}" type="parTrans" cxnId="{DAA95642-FA6B-49FC-B670-0245DCCBDDD5}">
      <dgm:prSet/>
      <dgm:spPr/>
      <dgm:t>
        <a:bodyPr/>
        <a:lstStyle/>
        <a:p>
          <a:endParaRPr lang="en-US"/>
        </a:p>
      </dgm:t>
    </dgm:pt>
    <dgm:pt modelId="{2B8ABA9C-C7E8-44AF-A5D7-6C305C7786AB}" type="sibTrans" cxnId="{DAA95642-FA6B-49FC-B670-0245DCCBDDD5}">
      <dgm:prSet/>
      <dgm:spPr/>
      <dgm:t>
        <a:bodyPr/>
        <a:lstStyle/>
        <a:p>
          <a:endParaRPr lang="en-US"/>
        </a:p>
      </dgm:t>
    </dgm:pt>
    <dgm:pt modelId="{029F6C02-E90A-46D6-A163-FBBE6B3B02EC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1F3D828B-8B48-421A-9D48-5FF1B4D98AB5}" type="parTrans" cxnId="{EE6B32D1-3B2A-439C-950D-01E5C6F3E052}">
      <dgm:prSet/>
      <dgm:spPr/>
      <dgm:t>
        <a:bodyPr/>
        <a:lstStyle/>
        <a:p>
          <a:endParaRPr lang="en-US"/>
        </a:p>
      </dgm:t>
    </dgm:pt>
    <dgm:pt modelId="{89AD5413-D1DA-453C-B463-9CCC1D4BFAD0}" type="sibTrans" cxnId="{EE6B32D1-3B2A-439C-950D-01E5C6F3E052}">
      <dgm:prSet/>
      <dgm:spPr/>
      <dgm:t>
        <a:bodyPr/>
        <a:lstStyle/>
        <a:p>
          <a:endParaRPr lang="en-US"/>
        </a:p>
      </dgm:t>
    </dgm:pt>
    <dgm:pt modelId="{5D3611EA-4CF1-4D37-A9F9-248F484AD446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DB0602FA-F7A2-4A5C-B75D-D92022E25A69}" type="parTrans" cxnId="{0D4C1A44-0939-49D5-901B-2FB2069C2D9E}">
      <dgm:prSet/>
      <dgm:spPr/>
      <dgm:t>
        <a:bodyPr/>
        <a:lstStyle/>
        <a:p>
          <a:endParaRPr lang="en-US"/>
        </a:p>
      </dgm:t>
    </dgm:pt>
    <dgm:pt modelId="{5BB20B1C-706C-45AC-818E-F2A4A0497B17}" type="sibTrans" cxnId="{0D4C1A44-0939-49D5-901B-2FB2069C2D9E}">
      <dgm:prSet/>
      <dgm:spPr/>
      <dgm:t>
        <a:bodyPr/>
        <a:lstStyle/>
        <a:p>
          <a:endParaRPr lang="en-US"/>
        </a:p>
      </dgm:t>
    </dgm:pt>
    <dgm:pt modelId="{FB5DECFE-80A9-4B42-992D-E2E6BA47A685}" type="pres">
      <dgm:prSet presAssocID="{110EC527-FC73-4BB8-BCA9-B8661905EC0C}" presName="root" presStyleCnt="0">
        <dgm:presLayoutVars>
          <dgm:dir/>
          <dgm:resizeHandles val="exact"/>
        </dgm:presLayoutVars>
      </dgm:prSet>
      <dgm:spPr/>
    </dgm:pt>
    <dgm:pt modelId="{790B2303-FF5E-4930-8DB1-8EBFC19A935F}" type="pres">
      <dgm:prSet presAssocID="{E3F0BAD2-119F-440C-9336-9E7D809B9F74}" presName="compNode" presStyleCnt="0"/>
      <dgm:spPr/>
    </dgm:pt>
    <dgm:pt modelId="{2BC80086-FAD2-4337-9774-2D11ADB6338B}" type="pres">
      <dgm:prSet presAssocID="{E3F0BAD2-119F-440C-9336-9E7D809B9F74}" presName="iconBgRect" presStyleLbl="bgShp" presStyleIdx="0" presStyleCnt="3" custLinFactNeighborX="5420" custLinFactNeighborY="-16020"/>
      <dgm:spPr>
        <a:blipFill rotWithShape="0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547679B3-5DF2-432F-B901-3F4B938B918B}" type="pres">
      <dgm:prSet presAssocID="{E3F0BAD2-119F-440C-9336-9E7D809B9F74}" presName="iconRect" presStyleLbl="node1" presStyleIdx="0" presStyleCnt="3" custScaleX="176279" custScaleY="161557" custLinFactX="300000" custLinFactY="48315" custLinFactNeighborX="342423" custLinFactNeighborY="100000"/>
      <dgm:spPr>
        <a:blipFill rotWithShape="1">
          <a:blip xmlns:r="http://schemas.openxmlformats.org/officeDocument/2006/relationships" r:embed="rId2"/>
          <a:srcRect/>
          <a:stretch>
            <a:fillRect l="-19000" r="-19000"/>
          </a:stretch>
        </a:blipFill>
      </dgm:spPr>
    </dgm:pt>
    <dgm:pt modelId="{63E7C388-AA63-4D5C-85CA-44D4A56B3F21}" type="pres">
      <dgm:prSet presAssocID="{E3F0BAD2-119F-440C-9336-9E7D809B9F74}" presName="spaceRect" presStyleCnt="0"/>
      <dgm:spPr/>
    </dgm:pt>
    <dgm:pt modelId="{F497D422-E586-4CF3-B912-222307DB1AF1}" type="pres">
      <dgm:prSet presAssocID="{E3F0BAD2-119F-440C-9336-9E7D809B9F74}" presName="textRect" presStyleLbl="revTx" presStyleIdx="0" presStyleCnt="3">
        <dgm:presLayoutVars>
          <dgm:chMax val="1"/>
          <dgm:chPref val="1"/>
        </dgm:presLayoutVars>
      </dgm:prSet>
      <dgm:spPr/>
    </dgm:pt>
    <dgm:pt modelId="{AA34999D-90FD-40C4-90FE-54B44B49C216}" type="pres">
      <dgm:prSet presAssocID="{2B8ABA9C-C7E8-44AF-A5D7-6C305C7786AB}" presName="sibTrans" presStyleCnt="0"/>
      <dgm:spPr/>
    </dgm:pt>
    <dgm:pt modelId="{9A986550-515A-4BB5-A739-14C607548DB3}" type="pres">
      <dgm:prSet presAssocID="{029F6C02-E90A-46D6-A163-FBBE6B3B02EC}" presName="compNode" presStyleCnt="0"/>
      <dgm:spPr/>
    </dgm:pt>
    <dgm:pt modelId="{84D6A2B4-D034-4471-9540-2B564C1C8C94}" type="pres">
      <dgm:prSet presAssocID="{029F6C02-E90A-46D6-A163-FBBE6B3B02EC}" presName="iconBgRect" presStyleLbl="bgShp" presStyleIdx="1" presStyleCnt="3" custLinFactNeighborX="7453" custLinFactNeighborY="-16020"/>
      <dgm:spPr>
        <a:blipFill rotWithShape="0">
          <a:blip xmlns:r="http://schemas.openxmlformats.org/officeDocument/2006/relationships" r:embed="rId3"/>
          <a:srcRect/>
          <a:stretch>
            <a:fillRect l="-17000" r="-17000"/>
          </a:stretch>
        </a:blipFill>
      </dgm:spPr>
    </dgm:pt>
    <dgm:pt modelId="{8EA5C1F8-EBAD-49DC-B916-3B1778787CB8}" type="pres">
      <dgm:prSet presAssocID="{029F6C02-E90A-46D6-A163-FBBE6B3B02EC}" presName="iconRect" presStyleLbl="node1" presStyleIdx="1" presStyleCnt="3" custScaleX="183424" custScaleY="147353" custLinFactX="-140086" custLinFactY="51158" custLinFactNeighborX="-200000" custLinFactNeighborY="100000"/>
      <dgm:spPr>
        <a:blipFill rotWithShape="1">
          <a:blip xmlns:r="http://schemas.openxmlformats.org/officeDocument/2006/relationships" r:embed="rId4"/>
          <a:srcRect/>
          <a:stretch>
            <a:fillRect l="-10000" r="-10000"/>
          </a:stretch>
        </a:blipFill>
      </dgm:spPr>
    </dgm:pt>
    <dgm:pt modelId="{BAC689FF-3ECF-4171-A0CC-3AED22BE073E}" type="pres">
      <dgm:prSet presAssocID="{029F6C02-E90A-46D6-A163-FBBE6B3B02EC}" presName="spaceRect" presStyleCnt="0"/>
      <dgm:spPr/>
    </dgm:pt>
    <dgm:pt modelId="{02334A97-4D09-4C79-B2B5-07BE1FF63668}" type="pres">
      <dgm:prSet presAssocID="{029F6C02-E90A-46D6-A163-FBBE6B3B02EC}" presName="textRect" presStyleLbl="revTx" presStyleIdx="1" presStyleCnt="3">
        <dgm:presLayoutVars>
          <dgm:chMax val="1"/>
          <dgm:chPref val="1"/>
        </dgm:presLayoutVars>
      </dgm:prSet>
      <dgm:spPr/>
    </dgm:pt>
    <dgm:pt modelId="{61DC4152-B044-4689-9F48-A6837758D376}" type="pres">
      <dgm:prSet presAssocID="{89AD5413-D1DA-453C-B463-9CCC1D4BFAD0}" presName="sibTrans" presStyleCnt="0"/>
      <dgm:spPr/>
    </dgm:pt>
    <dgm:pt modelId="{FF1FDFD2-62A2-44E9-B424-C307DA4F5EE2}" type="pres">
      <dgm:prSet presAssocID="{5D3611EA-4CF1-4D37-A9F9-248F484AD446}" presName="compNode" presStyleCnt="0"/>
      <dgm:spPr/>
    </dgm:pt>
    <dgm:pt modelId="{45ED88D5-1FA1-4FD0-90D9-6371DD60718F}" type="pres">
      <dgm:prSet presAssocID="{5D3611EA-4CF1-4D37-A9F9-248F484AD446}" presName="iconBgRect" presStyleLbl="bgShp" presStyleIdx="2" presStyleCnt="3" custLinFactNeighborX="-22360" custLinFactNeighborY="-22796"/>
      <dgm:spPr>
        <a:blipFill rotWithShape="0">
          <a:blip xmlns:r="http://schemas.openxmlformats.org/officeDocument/2006/relationships" r:embed="rId5"/>
          <a:srcRect/>
          <a:stretch>
            <a:fillRect l="-75000" r="-75000"/>
          </a:stretch>
        </a:blipFill>
      </dgm:spPr>
    </dgm:pt>
    <dgm:pt modelId="{275F9911-9DBD-4B56-BCFF-7F94F0387671}" type="pres">
      <dgm:prSet presAssocID="{5D3611EA-4CF1-4D37-A9F9-248F484AD446}" presName="iconRect" presStyleLbl="node1" presStyleIdx="2" presStyleCnt="3" custScaleX="177316" custScaleY="155099" custLinFactX="-132903" custLinFactY="42403" custLinFactNeighborX="-200000" custLinFactNeighborY="100000"/>
      <dgm:spPr>
        <a:blipFill rotWithShape="1">
          <a:blip xmlns:r="http://schemas.openxmlformats.org/officeDocument/2006/relationships" r:embed="rId6"/>
          <a:srcRect/>
          <a:stretch>
            <a:fillRect t="-7000" b="-7000"/>
          </a:stretch>
        </a:blipFill>
      </dgm:spPr>
    </dgm:pt>
    <dgm:pt modelId="{43DB35EC-C7C0-4164-806E-A00DD238F204}" type="pres">
      <dgm:prSet presAssocID="{5D3611EA-4CF1-4D37-A9F9-248F484AD446}" presName="spaceRect" presStyleCnt="0"/>
      <dgm:spPr/>
    </dgm:pt>
    <dgm:pt modelId="{C0B93E8E-4067-4888-A70B-28FA0A3F3CD3}" type="pres">
      <dgm:prSet presAssocID="{5D3611EA-4CF1-4D37-A9F9-248F484AD44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BD5472E-322F-495E-B919-986F9C50CBFB}" type="presOf" srcId="{029F6C02-E90A-46D6-A163-FBBE6B3B02EC}" destId="{02334A97-4D09-4C79-B2B5-07BE1FF63668}" srcOrd="0" destOrd="0" presId="urn:microsoft.com/office/officeart/2018/5/layout/IconCircleLabelList"/>
    <dgm:cxn modelId="{DAA95642-FA6B-49FC-B670-0245DCCBDDD5}" srcId="{110EC527-FC73-4BB8-BCA9-B8661905EC0C}" destId="{E3F0BAD2-119F-440C-9336-9E7D809B9F74}" srcOrd="0" destOrd="0" parTransId="{6F9EF68D-1209-4B59-A575-8F7F015F7E25}" sibTransId="{2B8ABA9C-C7E8-44AF-A5D7-6C305C7786AB}"/>
    <dgm:cxn modelId="{0D4C1A44-0939-49D5-901B-2FB2069C2D9E}" srcId="{110EC527-FC73-4BB8-BCA9-B8661905EC0C}" destId="{5D3611EA-4CF1-4D37-A9F9-248F484AD446}" srcOrd="2" destOrd="0" parTransId="{DB0602FA-F7A2-4A5C-B75D-D92022E25A69}" sibTransId="{5BB20B1C-706C-45AC-818E-F2A4A0497B17}"/>
    <dgm:cxn modelId="{97A9AF66-CB5B-4C30-86E7-B38AFC0CC35F}" type="presOf" srcId="{5D3611EA-4CF1-4D37-A9F9-248F484AD446}" destId="{C0B93E8E-4067-4888-A70B-28FA0A3F3CD3}" srcOrd="0" destOrd="0" presId="urn:microsoft.com/office/officeart/2018/5/layout/IconCircleLabelList"/>
    <dgm:cxn modelId="{5E9503BF-D14D-4BA5-98A1-9F6E56D102A6}" type="presOf" srcId="{E3F0BAD2-119F-440C-9336-9E7D809B9F74}" destId="{F497D422-E586-4CF3-B912-222307DB1AF1}" srcOrd="0" destOrd="0" presId="urn:microsoft.com/office/officeart/2018/5/layout/IconCircleLabelList"/>
    <dgm:cxn modelId="{EE6B32D1-3B2A-439C-950D-01E5C6F3E052}" srcId="{110EC527-FC73-4BB8-BCA9-B8661905EC0C}" destId="{029F6C02-E90A-46D6-A163-FBBE6B3B02EC}" srcOrd="1" destOrd="0" parTransId="{1F3D828B-8B48-421A-9D48-5FF1B4D98AB5}" sibTransId="{89AD5413-D1DA-453C-B463-9CCC1D4BFAD0}"/>
    <dgm:cxn modelId="{41C706D4-7EDB-4437-A4C0-CDA56BA40B03}" type="presOf" srcId="{110EC527-FC73-4BB8-BCA9-B8661905EC0C}" destId="{FB5DECFE-80A9-4B42-992D-E2E6BA47A685}" srcOrd="0" destOrd="0" presId="urn:microsoft.com/office/officeart/2018/5/layout/IconCircleLabelList"/>
    <dgm:cxn modelId="{00E5860B-1F34-49D2-A0B0-830B5BB8E73C}" type="presParOf" srcId="{FB5DECFE-80A9-4B42-992D-E2E6BA47A685}" destId="{790B2303-FF5E-4930-8DB1-8EBFC19A935F}" srcOrd="0" destOrd="0" presId="urn:microsoft.com/office/officeart/2018/5/layout/IconCircleLabelList"/>
    <dgm:cxn modelId="{CE614D79-197C-48D1-9161-C2831C8FE903}" type="presParOf" srcId="{790B2303-FF5E-4930-8DB1-8EBFC19A935F}" destId="{2BC80086-FAD2-4337-9774-2D11ADB6338B}" srcOrd="0" destOrd="0" presId="urn:microsoft.com/office/officeart/2018/5/layout/IconCircleLabelList"/>
    <dgm:cxn modelId="{D71D3B70-A4C2-4B9E-A1CE-3607BAFBD02F}" type="presParOf" srcId="{790B2303-FF5E-4930-8DB1-8EBFC19A935F}" destId="{547679B3-5DF2-432F-B901-3F4B938B918B}" srcOrd="1" destOrd="0" presId="urn:microsoft.com/office/officeart/2018/5/layout/IconCircleLabelList"/>
    <dgm:cxn modelId="{B92D7A05-3763-4763-939A-AC2FC0D3B713}" type="presParOf" srcId="{790B2303-FF5E-4930-8DB1-8EBFC19A935F}" destId="{63E7C388-AA63-4D5C-85CA-44D4A56B3F21}" srcOrd="2" destOrd="0" presId="urn:microsoft.com/office/officeart/2018/5/layout/IconCircleLabelList"/>
    <dgm:cxn modelId="{09C82F25-B286-4399-8117-C8BD232DD91B}" type="presParOf" srcId="{790B2303-FF5E-4930-8DB1-8EBFC19A935F}" destId="{F497D422-E586-4CF3-B912-222307DB1AF1}" srcOrd="3" destOrd="0" presId="urn:microsoft.com/office/officeart/2018/5/layout/IconCircleLabelList"/>
    <dgm:cxn modelId="{00407316-684C-4FCD-BA52-CBD457B68F46}" type="presParOf" srcId="{FB5DECFE-80A9-4B42-992D-E2E6BA47A685}" destId="{AA34999D-90FD-40C4-90FE-54B44B49C216}" srcOrd="1" destOrd="0" presId="urn:microsoft.com/office/officeart/2018/5/layout/IconCircleLabelList"/>
    <dgm:cxn modelId="{388992FD-F8CA-4DDD-8CD5-ED012108C4E5}" type="presParOf" srcId="{FB5DECFE-80A9-4B42-992D-E2E6BA47A685}" destId="{9A986550-515A-4BB5-A739-14C607548DB3}" srcOrd="2" destOrd="0" presId="urn:microsoft.com/office/officeart/2018/5/layout/IconCircleLabelList"/>
    <dgm:cxn modelId="{730F9FF4-5B0E-499F-87DC-BECE5FBE52C3}" type="presParOf" srcId="{9A986550-515A-4BB5-A739-14C607548DB3}" destId="{84D6A2B4-D034-4471-9540-2B564C1C8C94}" srcOrd="0" destOrd="0" presId="urn:microsoft.com/office/officeart/2018/5/layout/IconCircleLabelList"/>
    <dgm:cxn modelId="{352A7C1D-8F7E-4AB4-8A2B-920D5B4FD458}" type="presParOf" srcId="{9A986550-515A-4BB5-A739-14C607548DB3}" destId="{8EA5C1F8-EBAD-49DC-B916-3B1778787CB8}" srcOrd="1" destOrd="0" presId="urn:microsoft.com/office/officeart/2018/5/layout/IconCircleLabelList"/>
    <dgm:cxn modelId="{84615C52-EBE1-4478-BDF4-A1875D9A26A1}" type="presParOf" srcId="{9A986550-515A-4BB5-A739-14C607548DB3}" destId="{BAC689FF-3ECF-4171-A0CC-3AED22BE073E}" srcOrd="2" destOrd="0" presId="urn:microsoft.com/office/officeart/2018/5/layout/IconCircleLabelList"/>
    <dgm:cxn modelId="{E9D1FD07-46BC-4759-BD3B-FCEF9EA2272D}" type="presParOf" srcId="{9A986550-515A-4BB5-A739-14C607548DB3}" destId="{02334A97-4D09-4C79-B2B5-07BE1FF63668}" srcOrd="3" destOrd="0" presId="urn:microsoft.com/office/officeart/2018/5/layout/IconCircleLabelList"/>
    <dgm:cxn modelId="{32158118-16CC-4423-B499-CC184013A528}" type="presParOf" srcId="{FB5DECFE-80A9-4B42-992D-E2E6BA47A685}" destId="{61DC4152-B044-4689-9F48-A6837758D376}" srcOrd="3" destOrd="0" presId="urn:microsoft.com/office/officeart/2018/5/layout/IconCircleLabelList"/>
    <dgm:cxn modelId="{D1050746-A1BA-4937-B97C-4A05DE23A4E9}" type="presParOf" srcId="{FB5DECFE-80A9-4B42-992D-E2E6BA47A685}" destId="{FF1FDFD2-62A2-44E9-B424-C307DA4F5EE2}" srcOrd="4" destOrd="0" presId="urn:microsoft.com/office/officeart/2018/5/layout/IconCircleLabelList"/>
    <dgm:cxn modelId="{F108FF96-F5E8-41AF-849F-FD57215C9D31}" type="presParOf" srcId="{FF1FDFD2-62A2-44E9-B424-C307DA4F5EE2}" destId="{45ED88D5-1FA1-4FD0-90D9-6371DD60718F}" srcOrd="0" destOrd="0" presId="urn:microsoft.com/office/officeart/2018/5/layout/IconCircleLabelList"/>
    <dgm:cxn modelId="{9943573E-2470-4467-8F8E-00B11A99342D}" type="presParOf" srcId="{FF1FDFD2-62A2-44E9-B424-C307DA4F5EE2}" destId="{275F9911-9DBD-4B56-BCFF-7F94F0387671}" srcOrd="1" destOrd="0" presId="urn:microsoft.com/office/officeart/2018/5/layout/IconCircleLabelList"/>
    <dgm:cxn modelId="{80BCF5E5-7FDB-444F-8D12-0DED629AE308}" type="presParOf" srcId="{FF1FDFD2-62A2-44E9-B424-C307DA4F5EE2}" destId="{43DB35EC-C7C0-4164-806E-A00DD238F204}" srcOrd="2" destOrd="0" presId="urn:microsoft.com/office/officeart/2018/5/layout/IconCircleLabelList"/>
    <dgm:cxn modelId="{F589ED6D-5894-4738-B5C1-85E49A638C47}" type="presParOf" srcId="{FF1FDFD2-62A2-44E9-B424-C307DA4F5EE2}" destId="{C0B93E8E-4067-4888-A70B-28FA0A3F3CD3}" srcOrd="3" destOrd="0" presId="urn:microsoft.com/office/officeart/2018/5/layout/IconCircleLabel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0EC527-FC73-4BB8-BCA9-B8661905EC0C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</dgm:pt>
    <dgm:pt modelId="{E3F0BAD2-119F-440C-9336-9E7D809B9F74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6F9EF68D-1209-4B59-A575-8F7F015F7E25}" type="parTrans" cxnId="{DAA95642-FA6B-49FC-B670-0245DCCBDDD5}">
      <dgm:prSet/>
      <dgm:spPr/>
      <dgm:t>
        <a:bodyPr/>
        <a:lstStyle/>
        <a:p>
          <a:endParaRPr lang="en-US"/>
        </a:p>
      </dgm:t>
    </dgm:pt>
    <dgm:pt modelId="{2B8ABA9C-C7E8-44AF-A5D7-6C305C7786AB}" type="sibTrans" cxnId="{DAA95642-FA6B-49FC-B670-0245DCCBDDD5}">
      <dgm:prSet/>
      <dgm:spPr/>
      <dgm:t>
        <a:bodyPr/>
        <a:lstStyle/>
        <a:p>
          <a:endParaRPr lang="en-US"/>
        </a:p>
      </dgm:t>
    </dgm:pt>
    <dgm:pt modelId="{5D3611EA-4CF1-4D37-A9F9-248F484AD446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DB0602FA-F7A2-4A5C-B75D-D92022E25A69}" type="parTrans" cxnId="{0D4C1A44-0939-49D5-901B-2FB2069C2D9E}">
      <dgm:prSet/>
      <dgm:spPr/>
      <dgm:t>
        <a:bodyPr/>
        <a:lstStyle/>
        <a:p>
          <a:endParaRPr lang="en-US"/>
        </a:p>
      </dgm:t>
    </dgm:pt>
    <dgm:pt modelId="{5BB20B1C-706C-45AC-818E-F2A4A0497B17}" type="sibTrans" cxnId="{0D4C1A44-0939-49D5-901B-2FB2069C2D9E}">
      <dgm:prSet/>
      <dgm:spPr/>
      <dgm:t>
        <a:bodyPr/>
        <a:lstStyle/>
        <a:p>
          <a:endParaRPr lang="en-US"/>
        </a:p>
      </dgm:t>
    </dgm:pt>
    <dgm:pt modelId="{029F6C02-E90A-46D6-A163-FBBE6B3B02EC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89AD5413-D1DA-453C-B463-9CCC1D4BFAD0}" type="sibTrans" cxnId="{EE6B32D1-3B2A-439C-950D-01E5C6F3E052}">
      <dgm:prSet/>
      <dgm:spPr/>
      <dgm:t>
        <a:bodyPr/>
        <a:lstStyle/>
        <a:p>
          <a:endParaRPr lang="en-US"/>
        </a:p>
      </dgm:t>
    </dgm:pt>
    <dgm:pt modelId="{1F3D828B-8B48-421A-9D48-5FF1B4D98AB5}" type="parTrans" cxnId="{EE6B32D1-3B2A-439C-950D-01E5C6F3E052}">
      <dgm:prSet/>
      <dgm:spPr/>
      <dgm:t>
        <a:bodyPr/>
        <a:lstStyle/>
        <a:p>
          <a:endParaRPr lang="en-US"/>
        </a:p>
      </dgm:t>
    </dgm:pt>
    <dgm:pt modelId="{FB5DECFE-80A9-4B42-992D-E2E6BA47A685}" type="pres">
      <dgm:prSet presAssocID="{110EC527-FC73-4BB8-BCA9-B8661905EC0C}" presName="root" presStyleCnt="0">
        <dgm:presLayoutVars>
          <dgm:dir/>
          <dgm:resizeHandles val="exact"/>
        </dgm:presLayoutVars>
      </dgm:prSet>
      <dgm:spPr/>
    </dgm:pt>
    <dgm:pt modelId="{790B2303-FF5E-4930-8DB1-8EBFC19A935F}" type="pres">
      <dgm:prSet presAssocID="{E3F0BAD2-119F-440C-9336-9E7D809B9F74}" presName="compNode" presStyleCnt="0"/>
      <dgm:spPr/>
    </dgm:pt>
    <dgm:pt modelId="{2BC80086-FAD2-4337-9774-2D11ADB6338B}" type="pres">
      <dgm:prSet presAssocID="{E3F0BAD2-119F-440C-9336-9E7D809B9F74}" presName="iconBgRect" presStyleLbl="bgShp" presStyleIdx="0" presStyleCnt="3" custScaleX="101267" custScaleY="100312" custLinFactNeighborX="-26046" custLinFactNeighborY="-59216"/>
      <dgm:spPr>
        <a:blipFill rotWithShape="0">
          <a:blip xmlns:r="http://schemas.openxmlformats.org/officeDocument/2006/relationships" r:embed="rId1"/>
          <a:srcRect/>
          <a:stretch>
            <a:fillRect l="-17000" r="-17000"/>
          </a:stretch>
        </a:blipFill>
      </dgm:spPr>
    </dgm:pt>
    <dgm:pt modelId="{547679B3-5DF2-432F-B901-3F4B938B918B}" type="pres">
      <dgm:prSet presAssocID="{E3F0BAD2-119F-440C-9336-9E7D809B9F74}" presName="iconRect" presStyleLbl="node1" presStyleIdx="0" presStyleCnt="3" custScaleX="166866" custScaleY="167131" custLinFactX="189999" custLinFactY="32882" custLinFactNeighborX="200000" custLinFactNeighborY="100000"/>
      <dgm:spPr>
        <a:blipFill rotWithShape="1">
          <a:blip xmlns:r="http://schemas.openxmlformats.org/officeDocument/2006/relationships" r:embed="rId2"/>
          <a:srcRect/>
          <a:stretch>
            <a:fillRect l="-11000" r="-11000"/>
          </a:stretch>
        </a:blipFill>
      </dgm:spPr>
    </dgm:pt>
    <dgm:pt modelId="{63E7C388-AA63-4D5C-85CA-44D4A56B3F21}" type="pres">
      <dgm:prSet presAssocID="{E3F0BAD2-119F-440C-9336-9E7D809B9F74}" presName="spaceRect" presStyleCnt="0"/>
      <dgm:spPr/>
    </dgm:pt>
    <dgm:pt modelId="{F497D422-E586-4CF3-B912-222307DB1AF1}" type="pres">
      <dgm:prSet presAssocID="{E3F0BAD2-119F-440C-9336-9E7D809B9F74}" presName="textRect" presStyleLbl="revTx" presStyleIdx="0" presStyleCnt="3">
        <dgm:presLayoutVars>
          <dgm:chMax val="1"/>
          <dgm:chPref val="1"/>
        </dgm:presLayoutVars>
      </dgm:prSet>
      <dgm:spPr/>
    </dgm:pt>
    <dgm:pt modelId="{AA34999D-90FD-40C4-90FE-54B44B49C216}" type="pres">
      <dgm:prSet presAssocID="{2B8ABA9C-C7E8-44AF-A5D7-6C305C7786AB}" presName="sibTrans" presStyleCnt="0"/>
      <dgm:spPr/>
    </dgm:pt>
    <dgm:pt modelId="{9A986550-515A-4BB5-A739-14C607548DB3}" type="pres">
      <dgm:prSet presAssocID="{029F6C02-E90A-46D6-A163-FBBE6B3B02EC}" presName="compNode" presStyleCnt="0"/>
      <dgm:spPr/>
    </dgm:pt>
    <dgm:pt modelId="{84D6A2B4-D034-4471-9540-2B564C1C8C94}" type="pres">
      <dgm:prSet presAssocID="{029F6C02-E90A-46D6-A163-FBBE6B3B02EC}" presName="iconBgRect" presStyleLbl="bgShp" presStyleIdx="1" presStyleCnt="3" custScaleX="104729" custScaleY="101251" custLinFactNeighborX="-95094" custLinFactNeighborY="-45186"/>
      <dgm:spPr>
        <a:blipFill rotWithShape="0">
          <a:blip xmlns:r="http://schemas.openxmlformats.org/officeDocument/2006/relationships" r:embed="rId3"/>
          <a:srcRect/>
          <a:stretch>
            <a:fillRect l="-32000" r="-32000"/>
          </a:stretch>
        </a:blipFill>
      </dgm:spPr>
    </dgm:pt>
    <dgm:pt modelId="{8EA5C1F8-EBAD-49DC-B916-3B1778787CB8}" type="pres">
      <dgm:prSet presAssocID="{029F6C02-E90A-46D6-A163-FBBE6B3B02EC}" presName="iconRect" presStyleLbl="node1" presStyleIdx="1" presStyleCnt="3" custScaleX="162583" custScaleY="146201" custLinFactX="-154811" custLinFactY="38807" custLinFactNeighborX="-200000" custLinFactNeighborY="100000"/>
      <dgm:spPr>
        <a:blipFill rotWithShape="1">
          <a:blip xmlns:r="http://schemas.openxmlformats.org/officeDocument/2006/relationships" r:embed="rId4"/>
          <a:srcRect/>
          <a:stretch>
            <a:fillRect l="-4000" r="-4000"/>
          </a:stretch>
        </a:blipFill>
      </dgm:spPr>
    </dgm:pt>
    <dgm:pt modelId="{BAC689FF-3ECF-4171-A0CC-3AED22BE073E}" type="pres">
      <dgm:prSet presAssocID="{029F6C02-E90A-46D6-A163-FBBE6B3B02EC}" presName="spaceRect" presStyleCnt="0"/>
      <dgm:spPr/>
    </dgm:pt>
    <dgm:pt modelId="{02334A97-4D09-4C79-B2B5-07BE1FF63668}" type="pres">
      <dgm:prSet presAssocID="{029F6C02-E90A-46D6-A163-FBBE6B3B02EC}" presName="textRect" presStyleLbl="revTx" presStyleIdx="1" presStyleCnt="3">
        <dgm:presLayoutVars>
          <dgm:chMax val="1"/>
          <dgm:chPref val="1"/>
        </dgm:presLayoutVars>
      </dgm:prSet>
      <dgm:spPr/>
    </dgm:pt>
    <dgm:pt modelId="{61DC4152-B044-4689-9F48-A6837758D376}" type="pres">
      <dgm:prSet presAssocID="{89AD5413-D1DA-453C-B463-9CCC1D4BFAD0}" presName="sibTrans" presStyleCnt="0"/>
      <dgm:spPr/>
    </dgm:pt>
    <dgm:pt modelId="{FF1FDFD2-62A2-44E9-B424-C307DA4F5EE2}" type="pres">
      <dgm:prSet presAssocID="{5D3611EA-4CF1-4D37-A9F9-248F484AD446}" presName="compNode" presStyleCnt="0"/>
      <dgm:spPr/>
    </dgm:pt>
    <dgm:pt modelId="{45ED88D5-1FA1-4FD0-90D9-6371DD60718F}" type="pres">
      <dgm:prSet presAssocID="{5D3611EA-4CF1-4D37-A9F9-248F484AD446}" presName="iconBgRect" presStyleLbl="bgShp" presStyleIdx="2" presStyleCnt="3" custScaleX="105969" custScaleY="107136" custLinFactX="-75641" custLinFactNeighborX="-100000" custLinFactNeighborY="-49472"/>
      <dgm:spPr>
        <a:blipFill rotWithShape="0">
          <a:blip xmlns:r="http://schemas.openxmlformats.org/officeDocument/2006/relationships" r:embed="rId5"/>
          <a:srcRect/>
          <a:stretch>
            <a:fillRect l="-25000" r="-25000"/>
          </a:stretch>
        </a:blipFill>
      </dgm:spPr>
    </dgm:pt>
    <dgm:pt modelId="{275F9911-9DBD-4B56-BCFF-7F94F0387671}" type="pres">
      <dgm:prSet presAssocID="{5D3611EA-4CF1-4D37-A9F9-248F484AD446}" presName="iconRect" presStyleLbl="node1" presStyleIdx="2" presStyleCnt="3" custScaleX="179273" custScaleY="179413" custLinFactX="-200000" custLinFactY="47152" custLinFactNeighborX="-297985" custLinFactNeighborY="100000"/>
      <dgm:spPr>
        <a:blipFill rotWithShape="1">
          <a:blip xmlns:r="http://schemas.openxmlformats.org/officeDocument/2006/relationships" r:embed="rId6"/>
          <a:srcRect/>
          <a:stretch>
            <a:fillRect t="-7000" b="-7000"/>
          </a:stretch>
        </a:blipFill>
      </dgm:spPr>
    </dgm:pt>
    <dgm:pt modelId="{43DB35EC-C7C0-4164-806E-A00DD238F204}" type="pres">
      <dgm:prSet presAssocID="{5D3611EA-4CF1-4D37-A9F9-248F484AD446}" presName="spaceRect" presStyleCnt="0"/>
      <dgm:spPr/>
    </dgm:pt>
    <dgm:pt modelId="{C0B93E8E-4067-4888-A70B-28FA0A3F3CD3}" type="pres">
      <dgm:prSet presAssocID="{5D3611EA-4CF1-4D37-A9F9-248F484AD44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BD5472E-322F-495E-B919-986F9C50CBFB}" type="presOf" srcId="{029F6C02-E90A-46D6-A163-FBBE6B3B02EC}" destId="{02334A97-4D09-4C79-B2B5-07BE1FF63668}" srcOrd="0" destOrd="0" presId="urn:microsoft.com/office/officeart/2018/5/layout/IconCircleLabelList"/>
    <dgm:cxn modelId="{DAA95642-FA6B-49FC-B670-0245DCCBDDD5}" srcId="{110EC527-FC73-4BB8-BCA9-B8661905EC0C}" destId="{E3F0BAD2-119F-440C-9336-9E7D809B9F74}" srcOrd="0" destOrd="0" parTransId="{6F9EF68D-1209-4B59-A575-8F7F015F7E25}" sibTransId="{2B8ABA9C-C7E8-44AF-A5D7-6C305C7786AB}"/>
    <dgm:cxn modelId="{0D4C1A44-0939-49D5-901B-2FB2069C2D9E}" srcId="{110EC527-FC73-4BB8-BCA9-B8661905EC0C}" destId="{5D3611EA-4CF1-4D37-A9F9-248F484AD446}" srcOrd="2" destOrd="0" parTransId="{DB0602FA-F7A2-4A5C-B75D-D92022E25A69}" sibTransId="{5BB20B1C-706C-45AC-818E-F2A4A0497B17}"/>
    <dgm:cxn modelId="{97A9AF66-CB5B-4C30-86E7-B38AFC0CC35F}" type="presOf" srcId="{5D3611EA-4CF1-4D37-A9F9-248F484AD446}" destId="{C0B93E8E-4067-4888-A70B-28FA0A3F3CD3}" srcOrd="0" destOrd="0" presId="urn:microsoft.com/office/officeart/2018/5/layout/IconCircleLabelList"/>
    <dgm:cxn modelId="{5E9503BF-D14D-4BA5-98A1-9F6E56D102A6}" type="presOf" srcId="{E3F0BAD2-119F-440C-9336-9E7D809B9F74}" destId="{F497D422-E586-4CF3-B912-222307DB1AF1}" srcOrd="0" destOrd="0" presId="urn:microsoft.com/office/officeart/2018/5/layout/IconCircleLabelList"/>
    <dgm:cxn modelId="{EE6B32D1-3B2A-439C-950D-01E5C6F3E052}" srcId="{110EC527-FC73-4BB8-BCA9-B8661905EC0C}" destId="{029F6C02-E90A-46D6-A163-FBBE6B3B02EC}" srcOrd="1" destOrd="0" parTransId="{1F3D828B-8B48-421A-9D48-5FF1B4D98AB5}" sibTransId="{89AD5413-D1DA-453C-B463-9CCC1D4BFAD0}"/>
    <dgm:cxn modelId="{41C706D4-7EDB-4437-A4C0-CDA56BA40B03}" type="presOf" srcId="{110EC527-FC73-4BB8-BCA9-B8661905EC0C}" destId="{FB5DECFE-80A9-4B42-992D-E2E6BA47A685}" srcOrd="0" destOrd="0" presId="urn:microsoft.com/office/officeart/2018/5/layout/IconCircleLabelList"/>
    <dgm:cxn modelId="{00E5860B-1F34-49D2-A0B0-830B5BB8E73C}" type="presParOf" srcId="{FB5DECFE-80A9-4B42-992D-E2E6BA47A685}" destId="{790B2303-FF5E-4930-8DB1-8EBFC19A935F}" srcOrd="0" destOrd="0" presId="urn:microsoft.com/office/officeart/2018/5/layout/IconCircleLabelList"/>
    <dgm:cxn modelId="{CE614D79-197C-48D1-9161-C2831C8FE903}" type="presParOf" srcId="{790B2303-FF5E-4930-8DB1-8EBFC19A935F}" destId="{2BC80086-FAD2-4337-9774-2D11ADB6338B}" srcOrd="0" destOrd="0" presId="urn:microsoft.com/office/officeart/2018/5/layout/IconCircleLabelList"/>
    <dgm:cxn modelId="{D71D3B70-A4C2-4B9E-A1CE-3607BAFBD02F}" type="presParOf" srcId="{790B2303-FF5E-4930-8DB1-8EBFC19A935F}" destId="{547679B3-5DF2-432F-B901-3F4B938B918B}" srcOrd="1" destOrd="0" presId="urn:microsoft.com/office/officeart/2018/5/layout/IconCircleLabelList"/>
    <dgm:cxn modelId="{B92D7A05-3763-4763-939A-AC2FC0D3B713}" type="presParOf" srcId="{790B2303-FF5E-4930-8DB1-8EBFC19A935F}" destId="{63E7C388-AA63-4D5C-85CA-44D4A56B3F21}" srcOrd="2" destOrd="0" presId="urn:microsoft.com/office/officeart/2018/5/layout/IconCircleLabelList"/>
    <dgm:cxn modelId="{09C82F25-B286-4399-8117-C8BD232DD91B}" type="presParOf" srcId="{790B2303-FF5E-4930-8DB1-8EBFC19A935F}" destId="{F497D422-E586-4CF3-B912-222307DB1AF1}" srcOrd="3" destOrd="0" presId="urn:microsoft.com/office/officeart/2018/5/layout/IconCircleLabelList"/>
    <dgm:cxn modelId="{00407316-684C-4FCD-BA52-CBD457B68F46}" type="presParOf" srcId="{FB5DECFE-80A9-4B42-992D-E2E6BA47A685}" destId="{AA34999D-90FD-40C4-90FE-54B44B49C216}" srcOrd="1" destOrd="0" presId="urn:microsoft.com/office/officeart/2018/5/layout/IconCircleLabelList"/>
    <dgm:cxn modelId="{388992FD-F8CA-4DDD-8CD5-ED012108C4E5}" type="presParOf" srcId="{FB5DECFE-80A9-4B42-992D-E2E6BA47A685}" destId="{9A986550-515A-4BB5-A739-14C607548DB3}" srcOrd="2" destOrd="0" presId="urn:microsoft.com/office/officeart/2018/5/layout/IconCircleLabelList"/>
    <dgm:cxn modelId="{730F9FF4-5B0E-499F-87DC-BECE5FBE52C3}" type="presParOf" srcId="{9A986550-515A-4BB5-A739-14C607548DB3}" destId="{84D6A2B4-D034-4471-9540-2B564C1C8C94}" srcOrd="0" destOrd="0" presId="urn:microsoft.com/office/officeart/2018/5/layout/IconCircleLabelList"/>
    <dgm:cxn modelId="{352A7C1D-8F7E-4AB4-8A2B-920D5B4FD458}" type="presParOf" srcId="{9A986550-515A-4BB5-A739-14C607548DB3}" destId="{8EA5C1F8-EBAD-49DC-B916-3B1778787CB8}" srcOrd="1" destOrd="0" presId="urn:microsoft.com/office/officeart/2018/5/layout/IconCircleLabelList"/>
    <dgm:cxn modelId="{84615C52-EBE1-4478-BDF4-A1875D9A26A1}" type="presParOf" srcId="{9A986550-515A-4BB5-A739-14C607548DB3}" destId="{BAC689FF-3ECF-4171-A0CC-3AED22BE073E}" srcOrd="2" destOrd="0" presId="urn:microsoft.com/office/officeart/2018/5/layout/IconCircleLabelList"/>
    <dgm:cxn modelId="{E9D1FD07-46BC-4759-BD3B-FCEF9EA2272D}" type="presParOf" srcId="{9A986550-515A-4BB5-A739-14C607548DB3}" destId="{02334A97-4D09-4C79-B2B5-07BE1FF63668}" srcOrd="3" destOrd="0" presId="urn:microsoft.com/office/officeart/2018/5/layout/IconCircleLabelList"/>
    <dgm:cxn modelId="{32158118-16CC-4423-B499-CC184013A528}" type="presParOf" srcId="{FB5DECFE-80A9-4B42-992D-E2E6BA47A685}" destId="{61DC4152-B044-4689-9F48-A6837758D376}" srcOrd="3" destOrd="0" presId="urn:microsoft.com/office/officeart/2018/5/layout/IconCircleLabelList"/>
    <dgm:cxn modelId="{D1050746-A1BA-4937-B97C-4A05DE23A4E9}" type="presParOf" srcId="{FB5DECFE-80A9-4B42-992D-E2E6BA47A685}" destId="{FF1FDFD2-62A2-44E9-B424-C307DA4F5EE2}" srcOrd="4" destOrd="0" presId="urn:microsoft.com/office/officeart/2018/5/layout/IconCircleLabelList"/>
    <dgm:cxn modelId="{F108FF96-F5E8-41AF-849F-FD57215C9D31}" type="presParOf" srcId="{FF1FDFD2-62A2-44E9-B424-C307DA4F5EE2}" destId="{45ED88D5-1FA1-4FD0-90D9-6371DD60718F}" srcOrd="0" destOrd="0" presId="urn:microsoft.com/office/officeart/2018/5/layout/IconCircleLabelList"/>
    <dgm:cxn modelId="{9943573E-2470-4467-8F8E-00B11A99342D}" type="presParOf" srcId="{FF1FDFD2-62A2-44E9-B424-C307DA4F5EE2}" destId="{275F9911-9DBD-4B56-BCFF-7F94F0387671}" srcOrd="1" destOrd="0" presId="urn:microsoft.com/office/officeart/2018/5/layout/IconCircleLabelList"/>
    <dgm:cxn modelId="{80BCF5E5-7FDB-444F-8D12-0DED629AE308}" type="presParOf" srcId="{FF1FDFD2-62A2-44E9-B424-C307DA4F5EE2}" destId="{43DB35EC-C7C0-4164-806E-A00DD238F204}" srcOrd="2" destOrd="0" presId="urn:microsoft.com/office/officeart/2018/5/layout/IconCircleLabelList"/>
    <dgm:cxn modelId="{F589ED6D-5894-4738-B5C1-85E49A638C47}" type="presParOf" srcId="{FF1FDFD2-62A2-44E9-B424-C307DA4F5EE2}" destId="{C0B93E8E-4067-4888-A70B-28FA0A3F3CD3}" srcOrd="3" destOrd="0" presId="urn:microsoft.com/office/officeart/2018/5/layout/IconCircleLabel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625139-F93A-4F3F-A7AA-4923A01AEDF3}">
      <dgm:prSet custT="1"/>
      <dgm:spPr>
        <a:solidFill>
          <a:schemeClr val="accent1">
            <a:lumMod val="40000"/>
            <a:lumOff val="60000"/>
            <a:alpha val="50000"/>
          </a:schemeClr>
        </a:solidFill>
        <a:ln>
          <a:noFill/>
        </a:ln>
      </dgm:spPr>
      <dgm:t>
        <a:bodyPr lIns="288000"/>
        <a:lstStyle/>
        <a:p>
          <a:r>
            <a:rPr lang="en-US" sz="2400" dirty="0">
              <a:solidFill>
                <a:schemeClr val="accent1">
                  <a:lumMod val="50000"/>
                </a:schemeClr>
              </a:solidFill>
            </a:rPr>
            <a:t> 3. </a:t>
          </a:r>
          <a:r>
            <a:rPr lang="ro-RO" sz="2400" dirty="0">
              <a:solidFill>
                <a:schemeClr val="accent1">
                  <a:lumMod val="50000"/>
                </a:schemeClr>
              </a:solidFill>
            </a:rPr>
            <a:t>Vei deprinde abilități practice din domeniul mecanică.</a:t>
          </a:r>
          <a:endParaRPr lang="en-US" sz="1600" dirty="0">
            <a:solidFill>
              <a:schemeClr val="tx1">
                <a:alpha val="70000"/>
              </a:schemeClr>
            </a:solidFill>
          </a:endParaRPr>
        </a:p>
      </dgm:t>
    </dgm:pt>
    <dgm:pt modelId="{F549A0EB-6BE9-4749-8336-B02A279AE302}" type="parTrans" cxnId="{FC7721F0-429B-4CE7-BE98-C2F3C41FE9C7}">
      <dgm:prSet/>
      <dgm:spPr/>
      <dgm:t>
        <a:bodyPr/>
        <a:lstStyle/>
        <a:p>
          <a:endParaRPr lang="en-US"/>
        </a:p>
      </dgm:t>
    </dgm:pt>
    <dgm:pt modelId="{A8E2FA08-4DD4-4654-A85D-9A99162D6201}" type="sibTrans" cxnId="{FC7721F0-429B-4CE7-BE98-C2F3C41FE9C7}">
      <dgm:prSet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140952D0-0E1D-4F48-9F16-53581487CFA0}">
      <dgm:prSet custT="1"/>
      <dgm:spPr>
        <a:solidFill>
          <a:schemeClr val="accent1">
            <a:lumMod val="40000"/>
            <a:lumOff val="60000"/>
            <a:alpha val="50000"/>
          </a:schemeClr>
        </a:solidFill>
        <a:ln>
          <a:noFill/>
        </a:ln>
      </dgm:spPr>
      <dgm:t>
        <a:bodyPr lIns="288000"/>
        <a:lstStyle/>
        <a:p>
          <a:r>
            <a:rPr lang="en-US" sz="2400" dirty="0">
              <a:solidFill>
                <a:schemeClr val="accent1">
                  <a:lumMod val="50000"/>
                </a:schemeClr>
              </a:solidFill>
            </a:rPr>
            <a:t> 4. </a:t>
          </a:r>
          <a:r>
            <a:rPr lang="ro-RO" sz="2400" dirty="0">
              <a:solidFill>
                <a:schemeClr val="accent1">
                  <a:lumMod val="50000"/>
                </a:schemeClr>
              </a:solidFill>
            </a:rPr>
            <a:t>Vei face practică alături de alți mecanici la locul de muncă.</a:t>
          </a:r>
          <a:endParaRPr lang="en-US" sz="1600" dirty="0">
            <a:solidFill>
              <a:schemeClr val="tx1">
                <a:alpha val="70000"/>
              </a:schemeClr>
            </a:solidFill>
          </a:endParaRPr>
        </a:p>
      </dgm:t>
    </dgm:pt>
    <dgm:pt modelId="{790C446F-6917-41E7-BE01-7AFE2676D505}" type="parTrans" cxnId="{B07163E8-ADEC-492A-8F07-7E5786AB23AE}">
      <dgm:prSet/>
      <dgm:spPr/>
      <dgm:t>
        <a:bodyPr/>
        <a:lstStyle/>
        <a:p>
          <a:endParaRPr lang="en-US"/>
        </a:p>
      </dgm:t>
    </dgm:pt>
    <dgm:pt modelId="{2804F27C-9BA9-4D07-AB02-74BE7DFA2C0E}" type="sibTrans" cxnId="{B07163E8-ADEC-492A-8F07-7E5786AB23AE}">
      <dgm:prSet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C2F8C7F7-44C4-414A-BCCD-56E91DD0A777}">
      <dgm:prSet custT="1"/>
      <dgm:spPr>
        <a:solidFill>
          <a:schemeClr val="accent1">
            <a:lumMod val="40000"/>
            <a:lumOff val="60000"/>
            <a:alpha val="50000"/>
          </a:schemeClr>
        </a:solidFill>
        <a:ln>
          <a:noFill/>
        </a:ln>
      </dgm:spPr>
      <dgm:t>
        <a:bodyPr lIns="288000"/>
        <a:lstStyle/>
        <a:p>
          <a:r>
            <a:rPr lang="en-US" sz="2400" dirty="0">
              <a:solidFill>
                <a:schemeClr val="accent1">
                  <a:lumMod val="50000"/>
                </a:schemeClr>
              </a:solidFill>
            </a:rPr>
            <a:t> 5. </a:t>
          </a:r>
          <a:r>
            <a:rPr lang="ro-RO" sz="2400" dirty="0">
              <a:solidFill>
                <a:schemeClr val="accent1">
                  <a:lumMod val="50000"/>
                </a:schemeClr>
              </a:solidFill>
            </a:rPr>
            <a:t>Vei putea lucra în domeniu și să ai bani tăi.</a:t>
          </a:r>
          <a:endParaRPr lang="en-US" sz="1600" dirty="0">
            <a:solidFill>
              <a:schemeClr val="accent1">
                <a:lumMod val="60000"/>
                <a:lumOff val="40000"/>
                <a:alpha val="70000"/>
              </a:schemeClr>
            </a:solidFill>
          </a:endParaRPr>
        </a:p>
      </dgm:t>
    </dgm:pt>
    <dgm:pt modelId="{E6C6DF88-9436-40D7-BA84-18FE896A6151}" type="parTrans" cxnId="{14D43B81-F92D-4CD8-9D1E-78CBF092C750}">
      <dgm:prSet/>
      <dgm:spPr/>
      <dgm:t>
        <a:bodyPr/>
        <a:lstStyle/>
        <a:p>
          <a:endParaRPr lang="en-US"/>
        </a:p>
      </dgm:t>
    </dgm:pt>
    <dgm:pt modelId="{4E39967D-43EF-4F15-814A-2F491D900D43}" type="sibTrans" cxnId="{14D43B81-F92D-4CD8-9D1E-78CBF092C750}">
      <dgm:prSet/>
      <dgm:spPr/>
      <dgm:t>
        <a:bodyPr/>
        <a:lstStyle/>
        <a:p>
          <a:endParaRPr lang="en-US"/>
        </a:p>
      </dgm:t>
    </dgm:pt>
    <dgm:pt modelId="{2EE95FC5-CD6B-4A50-9262-DC414E16C3EA}">
      <dgm:prSet custT="1"/>
      <dgm:spPr>
        <a:solidFill>
          <a:schemeClr val="accent1">
            <a:lumMod val="40000"/>
            <a:lumOff val="60000"/>
            <a:alpha val="50000"/>
          </a:schemeClr>
        </a:solidFill>
        <a:ln>
          <a:noFill/>
        </a:ln>
      </dgm:spPr>
      <dgm:t>
        <a:bodyPr lIns="288000"/>
        <a:lstStyle/>
        <a:p>
          <a:r>
            <a:rPr lang="en-US" sz="2400" dirty="0">
              <a:solidFill>
                <a:schemeClr val="accent1">
                  <a:lumMod val="50000"/>
                </a:schemeClr>
              </a:solidFill>
            </a:rPr>
            <a:t> 1</a:t>
          </a:r>
          <a:r>
            <a:rPr lang="ru-RU" sz="2400" dirty="0">
              <a:solidFill>
                <a:schemeClr val="accent1">
                  <a:lumMod val="50000"/>
                </a:schemeClr>
              </a:solidFill>
            </a:rPr>
            <a:t>.</a:t>
          </a:r>
          <a:r>
            <a:rPr lang="ru-RU" sz="3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o-RO" sz="3200" dirty="0">
              <a:solidFill>
                <a:schemeClr val="accent1">
                  <a:lumMod val="50000"/>
                </a:schemeClr>
              </a:solidFill>
            </a:rPr>
            <a:t>Vei putea să îmbrățișezi o calificare recunoscută european.</a:t>
          </a:r>
          <a:endParaRPr lang="en-US" sz="2000" dirty="0">
            <a:solidFill>
              <a:schemeClr val="tx1">
                <a:alpha val="70000"/>
              </a:schemeClr>
            </a:solidFill>
          </a:endParaRPr>
        </a:p>
      </dgm:t>
    </dgm:pt>
    <dgm:pt modelId="{C99EBBB1-E916-471C-83C9-ABE85B42AC26}" type="sibTrans" cxnId="{B3F19EC2-A372-4EC3-BFE0-C62FFDFE3DF6}">
      <dgm:prSet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75374347-884B-4721-8CFF-DF080F5B1C79}" type="parTrans" cxnId="{B3F19EC2-A372-4EC3-BFE0-C62FFDFE3DF6}">
      <dgm:prSet/>
      <dgm:spPr/>
      <dgm:t>
        <a:bodyPr/>
        <a:lstStyle/>
        <a:p>
          <a:endParaRPr lang="en-US"/>
        </a:p>
      </dgm:t>
    </dgm:pt>
    <dgm:pt modelId="{F05611F0-8256-4954-B6CB-ED6B4F2DD397}">
      <dgm:prSet custT="1"/>
      <dgm:spPr>
        <a:solidFill>
          <a:schemeClr val="accent1"/>
        </a:solidFill>
        <a:ln>
          <a:noFill/>
        </a:ln>
      </dgm:spPr>
      <dgm:t>
        <a:bodyPr lIns="288000"/>
        <a:lstStyle/>
        <a:p>
          <a:r>
            <a:rPr lang="en-US" sz="2400" dirty="0"/>
            <a:t>2. </a:t>
          </a:r>
          <a:r>
            <a:rPr lang="ro-RO" sz="2400" dirty="0"/>
            <a:t>Vei acumula cunoștințe necesare în viață.</a:t>
          </a:r>
          <a:endParaRPr lang="en-US" sz="16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6BD5265A-8333-420D-BDB2-65F10B3EBD76}" type="sibTrans" cxnId="{914FACD2-336A-4471-9E99-312B3F8EAB04}">
      <dgm:prSet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CD7328D6-9FAE-4506-9BDB-E06A571EC1D4}" type="parTrans" cxnId="{914FACD2-336A-4471-9E99-312B3F8EAB04}">
      <dgm:prSet/>
      <dgm:spPr/>
      <dgm:t>
        <a:bodyPr/>
        <a:lstStyle/>
        <a:p>
          <a:endParaRPr lang="en-US"/>
        </a:p>
      </dgm:t>
    </dgm:pt>
    <dgm:pt modelId="{F7C64FE4-B743-4173-AF38-E15B373860BB}" type="pres">
      <dgm:prSet presAssocID="{D0F07F19-1F50-4B42-A7A0-278DF9D25BB1}" presName="outerComposite" presStyleCnt="0">
        <dgm:presLayoutVars>
          <dgm:chMax val="5"/>
          <dgm:dir/>
          <dgm:resizeHandles val="exact"/>
        </dgm:presLayoutVars>
      </dgm:prSet>
      <dgm:spPr/>
    </dgm:pt>
    <dgm:pt modelId="{38EDE452-776E-43EB-9FFD-1764B73AB173}" type="pres">
      <dgm:prSet presAssocID="{D0F07F19-1F50-4B42-A7A0-278DF9D25BB1}" presName="dummyMaxCanvas" presStyleCnt="0">
        <dgm:presLayoutVars/>
      </dgm:prSet>
      <dgm:spPr/>
    </dgm:pt>
    <dgm:pt modelId="{25D33812-34D6-4226-A6D4-51F7D7EAA1C7}" type="pres">
      <dgm:prSet presAssocID="{D0F07F19-1F50-4B42-A7A0-278DF9D25BB1}" presName="FiveNodes_1" presStyleLbl="node1" presStyleIdx="0" presStyleCnt="5" custLinFactNeighborX="4" custLinFactNeighborY="-8469">
        <dgm:presLayoutVars>
          <dgm:bulletEnabled val="1"/>
        </dgm:presLayoutVars>
      </dgm:prSet>
      <dgm:spPr>
        <a:prstGeom prst="rect">
          <a:avLst/>
        </a:prstGeom>
      </dgm:spPr>
    </dgm:pt>
    <dgm:pt modelId="{7C86B145-1C2E-46BD-BE62-C42C80C5A654}" type="pres">
      <dgm:prSet presAssocID="{D0F07F19-1F50-4B42-A7A0-278DF9D25BB1}" presName="FiveNodes_2" presStyleLbl="node1" presStyleIdx="1" presStyleCnt="5" custLinFactNeighborX="-316" custLinFactNeighborY="5744">
        <dgm:presLayoutVars>
          <dgm:bulletEnabled val="1"/>
        </dgm:presLayoutVars>
      </dgm:prSet>
      <dgm:spPr>
        <a:prstGeom prst="rect">
          <a:avLst/>
        </a:prstGeom>
      </dgm:spPr>
    </dgm:pt>
    <dgm:pt modelId="{862B5B41-53F5-454A-B8E6-70B721DC8B9A}" type="pres">
      <dgm:prSet presAssocID="{D0F07F19-1F50-4B42-A7A0-278DF9D25BB1}" presName="FiveNodes_3" presStyleLbl="node1" presStyleIdx="2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D134E212-FDD1-424A-968F-869017AD5171}" type="pres">
      <dgm:prSet presAssocID="{D0F07F19-1F50-4B42-A7A0-278DF9D25BB1}" presName="FiveNodes_4" presStyleLbl="node1" presStyleIdx="3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9CB462FF-72B3-4BFA-B916-65C5CB432162}" type="pres">
      <dgm:prSet presAssocID="{D0F07F19-1F50-4B42-A7A0-278DF9D25BB1}" presName="FiveNodes_5" presStyleLbl="node1" presStyleIdx="4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0CB2EC4F-D832-4AE2-86CC-14F684CFA4E5}" type="pres">
      <dgm:prSet presAssocID="{D0F07F19-1F50-4B42-A7A0-278DF9D25BB1}" presName="FiveConn_1-2" presStyleLbl="fgAccFollowNode1" presStyleIdx="0" presStyleCnt="4" custLinFactNeighborX="-50815">
        <dgm:presLayoutVars>
          <dgm:bulletEnabled val="1"/>
        </dgm:presLayoutVars>
      </dgm:prSet>
      <dgm:spPr/>
    </dgm:pt>
    <dgm:pt modelId="{03DA9257-7161-48BA-BB8E-B2323EF3B158}" type="pres">
      <dgm:prSet presAssocID="{D0F07F19-1F50-4B42-A7A0-278DF9D25BB1}" presName="FiveConn_2-3" presStyleLbl="fgAccFollowNode1" presStyleIdx="1" presStyleCnt="4" custLinFactNeighborX="-50815">
        <dgm:presLayoutVars>
          <dgm:bulletEnabled val="1"/>
        </dgm:presLayoutVars>
      </dgm:prSet>
      <dgm:spPr/>
    </dgm:pt>
    <dgm:pt modelId="{6FEE3320-F765-411D-B4AD-9D1CFC5DEDDD}" type="pres">
      <dgm:prSet presAssocID="{D0F07F19-1F50-4B42-A7A0-278DF9D25BB1}" presName="FiveConn_3-4" presStyleLbl="fgAccFollowNode1" presStyleIdx="2" presStyleCnt="4" custLinFactNeighborX="-50815">
        <dgm:presLayoutVars>
          <dgm:bulletEnabled val="1"/>
        </dgm:presLayoutVars>
      </dgm:prSet>
      <dgm:spPr/>
    </dgm:pt>
    <dgm:pt modelId="{E32DC1E0-C267-4605-BE6F-5701FC898420}" type="pres">
      <dgm:prSet presAssocID="{D0F07F19-1F50-4B42-A7A0-278DF9D25BB1}" presName="FiveConn_4-5" presStyleLbl="fgAccFollowNode1" presStyleIdx="3" presStyleCnt="4" custLinFactNeighborX="-50815">
        <dgm:presLayoutVars>
          <dgm:bulletEnabled val="1"/>
        </dgm:presLayoutVars>
      </dgm:prSet>
      <dgm:spPr/>
    </dgm:pt>
    <dgm:pt modelId="{A130DAD6-1C3C-4736-BA6C-AFB4505579B9}" type="pres">
      <dgm:prSet presAssocID="{D0F07F19-1F50-4B42-A7A0-278DF9D25BB1}" presName="FiveNodes_1_text" presStyleLbl="node1" presStyleIdx="4" presStyleCnt="5">
        <dgm:presLayoutVars>
          <dgm:bulletEnabled val="1"/>
        </dgm:presLayoutVars>
      </dgm:prSet>
      <dgm:spPr/>
    </dgm:pt>
    <dgm:pt modelId="{34150CD5-279D-4D74-89D1-64AAFB7C488C}" type="pres">
      <dgm:prSet presAssocID="{D0F07F19-1F50-4B42-A7A0-278DF9D25BB1}" presName="FiveNodes_2_text" presStyleLbl="node1" presStyleIdx="4" presStyleCnt="5">
        <dgm:presLayoutVars>
          <dgm:bulletEnabled val="1"/>
        </dgm:presLayoutVars>
      </dgm:prSet>
      <dgm:spPr/>
    </dgm:pt>
    <dgm:pt modelId="{11D22318-0819-466B-8466-17D55738B7D7}" type="pres">
      <dgm:prSet presAssocID="{D0F07F19-1F50-4B42-A7A0-278DF9D25BB1}" presName="FiveNodes_3_text" presStyleLbl="node1" presStyleIdx="4" presStyleCnt="5">
        <dgm:presLayoutVars>
          <dgm:bulletEnabled val="1"/>
        </dgm:presLayoutVars>
      </dgm:prSet>
      <dgm:spPr/>
    </dgm:pt>
    <dgm:pt modelId="{5F7690F5-2C8D-406A-80FD-BB328C770292}" type="pres">
      <dgm:prSet presAssocID="{D0F07F19-1F50-4B42-A7A0-278DF9D25BB1}" presName="FiveNodes_4_text" presStyleLbl="node1" presStyleIdx="4" presStyleCnt="5">
        <dgm:presLayoutVars>
          <dgm:bulletEnabled val="1"/>
        </dgm:presLayoutVars>
      </dgm:prSet>
      <dgm:spPr/>
    </dgm:pt>
    <dgm:pt modelId="{77F75BF2-0CEF-4F30-A326-AB2D35C7411C}" type="pres">
      <dgm:prSet presAssocID="{D0F07F19-1F50-4B42-A7A0-278DF9D25BB1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FE1A00A-23A6-4F26-952E-314F937E5249}" type="presOf" srcId="{140952D0-0E1D-4F48-9F16-53581487CFA0}" destId="{D134E212-FDD1-424A-968F-869017AD5171}" srcOrd="0" destOrd="0" presId="urn:microsoft.com/office/officeart/2005/8/layout/vProcess5"/>
    <dgm:cxn modelId="{9E36192A-F7A0-4E6F-994F-52DDB618BFA0}" type="presOf" srcId="{D0F07F19-1F50-4B42-A7A0-278DF9D25BB1}" destId="{F7C64FE4-B743-4173-AF38-E15B373860BB}" srcOrd="0" destOrd="0" presId="urn:microsoft.com/office/officeart/2005/8/layout/vProcess5"/>
    <dgm:cxn modelId="{8351933B-04D2-436A-A0EE-7A82DB5F9748}" type="presOf" srcId="{F05611F0-8256-4954-B6CB-ED6B4F2DD397}" destId="{7C86B145-1C2E-46BD-BE62-C42C80C5A654}" srcOrd="0" destOrd="0" presId="urn:microsoft.com/office/officeart/2005/8/layout/vProcess5"/>
    <dgm:cxn modelId="{F9537061-193E-4768-B1F8-09003599B7A2}" type="presOf" srcId="{2EE95FC5-CD6B-4A50-9262-DC414E16C3EA}" destId="{A130DAD6-1C3C-4736-BA6C-AFB4505579B9}" srcOrd="1" destOrd="0" presId="urn:microsoft.com/office/officeart/2005/8/layout/vProcess5"/>
    <dgm:cxn modelId="{485ECF6E-F3E1-44D9-A505-EB159DE97BF4}" type="presOf" srcId="{C99EBBB1-E916-471C-83C9-ABE85B42AC26}" destId="{0CB2EC4F-D832-4AE2-86CC-14F684CFA4E5}" srcOrd="0" destOrd="0" presId="urn:microsoft.com/office/officeart/2005/8/layout/vProcess5"/>
    <dgm:cxn modelId="{E11F9D73-278E-422F-9414-F80754447242}" type="presOf" srcId="{F05611F0-8256-4954-B6CB-ED6B4F2DD397}" destId="{34150CD5-279D-4D74-89D1-64AAFB7C488C}" srcOrd="1" destOrd="0" presId="urn:microsoft.com/office/officeart/2005/8/layout/vProcess5"/>
    <dgm:cxn modelId="{14D43B81-F92D-4CD8-9D1E-78CBF092C750}" srcId="{D0F07F19-1F50-4B42-A7A0-278DF9D25BB1}" destId="{C2F8C7F7-44C4-414A-BCCD-56E91DD0A777}" srcOrd="4" destOrd="0" parTransId="{E6C6DF88-9436-40D7-BA84-18FE896A6151}" sibTransId="{4E39967D-43EF-4F15-814A-2F491D900D43}"/>
    <dgm:cxn modelId="{1FDFC784-73EE-4B55-8533-319A43CCC3B0}" type="presOf" srcId="{140952D0-0E1D-4F48-9F16-53581487CFA0}" destId="{5F7690F5-2C8D-406A-80FD-BB328C770292}" srcOrd="1" destOrd="0" presId="urn:microsoft.com/office/officeart/2005/8/layout/vProcess5"/>
    <dgm:cxn modelId="{1B0C7E86-3032-4F0C-9F06-8047268B8643}" type="presOf" srcId="{2EE95FC5-CD6B-4A50-9262-DC414E16C3EA}" destId="{25D33812-34D6-4226-A6D4-51F7D7EAA1C7}" srcOrd="0" destOrd="0" presId="urn:microsoft.com/office/officeart/2005/8/layout/vProcess5"/>
    <dgm:cxn modelId="{99034B8C-A855-490D-80D9-75A43CE3708E}" type="presOf" srcId="{22625139-F93A-4F3F-A7AA-4923A01AEDF3}" destId="{862B5B41-53F5-454A-B8E6-70B721DC8B9A}" srcOrd="0" destOrd="0" presId="urn:microsoft.com/office/officeart/2005/8/layout/vProcess5"/>
    <dgm:cxn modelId="{7BADF88F-51D4-49BB-A339-04018A869FEB}" type="presOf" srcId="{22625139-F93A-4F3F-A7AA-4923A01AEDF3}" destId="{11D22318-0819-466B-8466-17D55738B7D7}" srcOrd="1" destOrd="0" presId="urn:microsoft.com/office/officeart/2005/8/layout/vProcess5"/>
    <dgm:cxn modelId="{A9BB079A-D288-40FF-A4BD-812C9A8FAA68}" type="presOf" srcId="{C2F8C7F7-44C4-414A-BCCD-56E91DD0A777}" destId="{9CB462FF-72B3-4BFA-B916-65C5CB432162}" srcOrd="0" destOrd="0" presId="urn:microsoft.com/office/officeart/2005/8/layout/vProcess5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914FACD2-336A-4471-9E99-312B3F8EAB04}" srcId="{D0F07F19-1F50-4B42-A7A0-278DF9D25BB1}" destId="{F05611F0-8256-4954-B6CB-ED6B4F2DD397}" srcOrd="1" destOrd="0" parTransId="{CD7328D6-9FAE-4506-9BDB-E06A571EC1D4}" sibTransId="{6BD5265A-8333-420D-BDB2-65F10B3EBD76}"/>
    <dgm:cxn modelId="{82149EE0-57D4-40ED-8BE4-EFDD781B1BE1}" type="presOf" srcId="{2804F27C-9BA9-4D07-AB02-74BE7DFA2C0E}" destId="{E32DC1E0-C267-4605-BE6F-5701FC898420}" srcOrd="0" destOrd="0" presId="urn:microsoft.com/office/officeart/2005/8/layout/vProcess5"/>
    <dgm:cxn modelId="{56406FE1-5406-4C01-BF01-F2CE5B3CB37F}" type="presOf" srcId="{6BD5265A-8333-420D-BDB2-65F10B3EBD76}" destId="{03DA9257-7161-48BA-BB8E-B2323EF3B158}" srcOrd="0" destOrd="0" presId="urn:microsoft.com/office/officeart/2005/8/layout/vProcess5"/>
    <dgm:cxn modelId="{B07163E8-ADEC-492A-8F07-7E5786AB23AE}" srcId="{D0F07F19-1F50-4B42-A7A0-278DF9D25BB1}" destId="{140952D0-0E1D-4F48-9F16-53581487CFA0}" srcOrd="3" destOrd="0" parTransId="{790C446F-6917-41E7-BE01-7AFE2676D505}" sibTransId="{2804F27C-9BA9-4D07-AB02-74BE7DFA2C0E}"/>
    <dgm:cxn modelId="{FC7721F0-429B-4CE7-BE98-C2F3C41FE9C7}" srcId="{D0F07F19-1F50-4B42-A7A0-278DF9D25BB1}" destId="{22625139-F93A-4F3F-A7AA-4923A01AEDF3}" srcOrd="2" destOrd="0" parTransId="{F549A0EB-6BE9-4749-8336-B02A279AE302}" sibTransId="{A8E2FA08-4DD4-4654-A85D-9A99162D6201}"/>
    <dgm:cxn modelId="{15F175F0-C7FA-4E61-82A4-7C1B46EB3DA2}" type="presOf" srcId="{A8E2FA08-4DD4-4654-A85D-9A99162D6201}" destId="{6FEE3320-F765-411D-B4AD-9D1CFC5DEDDD}" srcOrd="0" destOrd="0" presId="urn:microsoft.com/office/officeart/2005/8/layout/vProcess5"/>
    <dgm:cxn modelId="{9B4632FC-4573-46D2-9511-7A26ED798FF0}" type="presOf" srcId="{C2F8C7F7-44C4-414A-BCCD-56E91DD0A777}" destId="{77F75BF2-0CEF-4F30-A326-AB2D35C7411C}" srcOrd="1" destOrd="0" presId="urn:microsoft.com/office/officeart/2005/8/layout/vProcess5"/>
    <dgm:cxn modelId="{893DC0C3-8466-4BE3-AEFA-2743167A1ED0}" type="presParOf" srcId="{F7C64FE4-B743-4173-AF38-E15B373860BB}" destId="{38EDE452-776E-43EB-9FFD-1764B73AB173}" srcOrd="0" destOrd="0" presId="urn:microsoft.com/office/officeart/2005/8/layout/vProcess5"/>
    <dgm:cxn modelId="{D67FC091-84D1-45A6-A498-38CB49EF5C68}" type="presParOf" srcId="{F7C64FE4-B743-4173-AF38-E15B373860BB}" destId="{25D33812-34D6-4226-A6D4-51F7D7EAA1C7}" srcOrd="1" destOrd="0" presId="urn:microsoft.com/office/officeart/2005/8/layout/vProcess5"/>
    <dgm:cxn modelId="{62FAF470-57FB-42EF-A2A2-A1AE3292F1EA}" type="presParOf" srcId="{F7C64FE4-B743-4173-AF38-E15B373860BB}" destId="{7C86B145-1C2E-46BD-BE62-C42C80C5A654}" srcOrd="2" destOrd="0" presId="urn:microsoft.com/office/officeart/2005/8/layout/vProcess5"/>
    <dgm:cxn modelId="{369292A9-817E-4BFB-93B0-8218A9EE9166}" type="presParOf" srcId="{F7C64FE4-B743-4173-AF38-E15B373860BB}" destId="{862B5B41-53F5-454A-B8E6-70B721DC8B9A}" srcOrd="3" destOrd="0" presId="urn:microsoft.com/office/officeart/2005/8/layout/vProcess5"/>
    <dgm:cxn modelId="{CEEF7AE8-8659-43E6-95C3-9FD4D0DCFC43}" type="presParOf" srcId="{F7C64FE4-B743-4173-AF38-E15B373860BB}" destId="{D134E212-FDD1-424A-968F-869017AD5171}" srcOrd="4" destOrd="0" presId="urn:microsoft.com/office/officeart/2005/8/layout/vProcess5"/>
    <dgm:cxn modelId="{0311475E-4F93-4892-BE4B-86C622D97CFB}" type="presParOf" srcId="{F7C64FE4-B743-4173-AF38-E15B373860BB}" destId="{9CB462FF-72B3-4BFA-B916-65C5CB432162}" srcOrd="5" destOrd="0" presId="urn:microsoft.com/office/officeart/2005/8/layout/vProcess5"/>
    <dgm:cxn modelId="{E89DF94A-4045-4C8F-A9FB-CAC7F98EF112}" type="presParOf" srcId="{F7C64FE4-B743-4173-AF38-E15B373860BB}" destId="{0CB2EC4F-D832-4AE2-86CC-14F684CFA4E5}" srcOrd="6" destOrd="0" presId="urn:microsoft.com/office/officeart/2005/8/layout/vProcess5"/>
    <dgm:cxn modelId="{78DB7A5B-08E6-4494-8716-3E031BF46BD6}" type="presParOf" srcId="{F7C64FE4-B743-4173-AF38-E15B373860BB}" destId="{03DA9257-7161-48BA-BB8E-B2323EF3B158}" srcOrd="7" destOrd="0" presId="urn:microsoft.com/office/officeart/2005/8/layout/vProcess5"/>
    <dgm:cxn modelId="{B8212E95-1A15-4A8C-BC26-C76A84E0F2A2}" type="presParOf" srcId="{F7C64FE4-B743-4173-AF38-E15B373860BB}" destId="{6FEE3320-F765-411D-B4AD-9D1CFC5DEDDD}" srcOrd="8" destOrd="0" presId="urn:microsoft.com/office/officeart/2005/8/layout/vProcess5"/>
    <dgm:cxn modelId="{288A9D90-0DCF-4967-B280-A2B2D4648682}" type="presParOf" srcId="{F7C64FE4-B743-4173-AF38-E15B373860BB}" destId="{E32DC1E0-C267-4605-BE6F-5701FC898420}" srcOrd="9" destOrd="0" presId="urn:microsoft.com/office/officeart/2005/8/layout/vProcess5"/>
    <dgm:cxn modelId="{68599145-9665-42CA-9652-5890A0952F28}" type="presParOf" srcId="{F7C64FE4-B743-4173-AF38-E15B373860BB}" destId="{A130DAD6-1C3C-4736-BA6C-AFB4505579B9}" srcOrd="10" destOrd="0" presId="urn:microsoft.com/office/officeart/2005/8/layout/vProcess5"/>
    <dgm:cxn modelId="{8E296F24-C5D7-4CB5-91F0-C0FAC0744963}" type="presParOf" srcId="{F7C64FE4-B743-4173-AF38-E15B373860BB}" destId="{34150CD5-279D-4D74-89D1-64AAFB7C488C}" srcOrd="11" destOrd="0" presId="urn:microsoft.com/office/officeart/2005/8/layout/vProcess5"/>
    <dgm:cxn modelId="{619B085F-AA9E-49A5-81F5-7FDB54B1956D}" type="presParOf" srcId="{F7C64FE4-B743-4173-AF38-E15B373860BB}" destId="{11D22318-0819-466B-8466-17D55738B7D7}" srcOrd="12" destOrd="0" presId="urn:microsoft.com/office/officeart/2005/8/layout/vProcess5"/>
    <dgm:cxn modelId="{06F85501-EF54-4751-BE2B-F673EB5C732A}" type="presParOf" srcId="{F7C64FE4-B743-4173-AF38-E15B373860BB}" destId="{5F7690F5-2C8D-406A-80FD-BB328C770292}" srcOrd="13" destOrd="0" presId="urn:microsoft.com/office/officeart/2005/8/layout/vProcess5"/>
    <dgm:cxn modelId="{86FFED00-5FFB-4C50-9751-A96BEB1551C0}" type="presParOf" srcId="{F7C64FE4-B743-4173-AF38-E15B373860BB}" destId="{77F75BF2-0CEF-4F30-A326-AB2D35C7411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63EE9-1DDA-46ED-A11D-F522C88303CB}">
      <dsp:nvSpPr>
        <dsp:cNvPr id="0" name=""/>
        <dsp:cNvSpPr/>
      </dsp:nvSpPr>
      <dsp:spPr>
        <a:xfrm>
          <a:off x="0" y="764295"/>
          <a:ext cx="535560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C1683-01C3-4223-AB6E-5782E2632422}">
      <dsp:nvSpPr>
        <dsp:cNvPr id="0" name=""/>
        <dsp:cNvSpPr/>
      </dsp:nvSpPr>
      <dsp:spPr>
        <a:xfrm>
          <a:off x="265949" y="78916"/>
          <a:ext cx="5085200" cy="8920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700" tIns="0" rIns="1417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b="1" i="1" kern="1200" dirty="0">
              <a:solidFill>
                <a:schemeClr val="bg1"/>
              </a:solidFill>
              <a:latin typeface="+mn-lt"/>
            </a:rPr>
            <a:t>ÎNVĂȚĂMÂNT PROFESIONAL DE 3 ANI</a:t>
          </a:r>
          <a:endParaRPr lang="en-US" sz="2000" b="1" i="1" kern="1200" dirty="0">
            <a:solidFill>
              <a:schemeClr val="bg1"/>
            </a:solidFill>
            <a:latin typeface="+mn-lt"/>
          </a:endParaRPr>
        </a:p>
      </dsp:txBody>
      <dsp:txXfrm>
        <a:off x="309494" y="122461"/>
        <a:ext cx="4998110" cy="804929"/>
      </dsp:txXfrm>
    </dsp:sp>
    <dsp:sp modelId="{C8DC9215-1C7C-4C33-9CEE-B78D9FC855C6}">
      <dsp:nvSpPr>
        <dsp:cNvPr id="0" name=""/>
        <dsp:cNvSpPr/>
      </dsp:nvSpPr>
      <dsp:spPr>
        <a:xfrm>
          <a:off x="0" y="1675365"/>
          <a:ext cx="535560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47B349-5BE7-4AD4-9DE3-4E22D530D8F7}">
      <dsp:nvSpPr>
        <dsp:cNvPr id="0" name=""/>
        <dsp:cNvSpPr/>
      </dsp:nvSpPr>
      <dsp:spPr>
        <a:xfrm>
          <a:off x="267780" y="1192695"/>
          <a:ext cx="4973431" cy="6893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700" tIns="0" rIns="141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b="1" i="1" kern="1200" dirty="0">
              <a:solidFill>
                <a:schemeClr val="bg1"/>
              </a:solidFill>
              <a:latin typeface="+mn-lt"/>
            </a:rPr>
            <a:t>MECANIC AUTO-24 LOCURI</a:t>
          </a:r>
          <a:endParaRPr lang="en-US" sz="2000" b="1" i="1" kern="1200" dirty="0">
            <a:solidFill>
              <a:schemeClr val="bg1"/>
            </a:solidFill>
            <a:latin typeface="+mn-lt"/>
          </a:endParaRPr>
        </a:p>
      </dsp:txBody>
      <dsp:txXfrm>
        <a:off x="301429" y="1226344"/>
        <a:ext cx="4906133" cy="622011"/>
      </dsp:txXfrm>
    </dsp:sp>
    <dsp:sp modelId="{27A329AC-EF32-4A6D-835F-C43564D8CFD0}">
      <dsp:nvSpPr>
        <dsp:cNvPr id="0" name=""/>
        <dsp:cNvSpPr/>
      </dsp:nvSpPr>
      <dsp:spPr>
        <a:xfrm>
          <a:off x="0" y="2718349"/>
          <a:ext cx="535560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5D9DA-D282-42CD-9679-734AC665522B}">
      <dsp:nvSpPr>
        <dsp:cNvPr id="0" name=""/>
        <dsp:cNvSpPr/>
      </dsp:nvSpPr>
      <dsp:spPr>
        <a:xfrm>
          <a:off x="267780" y="2103765"/>
          <a:ext cx="5061493" cy="8212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700" tIns="0" rIns="1417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b="1" i="1" kern="1200" dirty="0">
              <a:solidFill>
                <a:schemeClr val="bg1"/>
              </a:solidFill>
              <a:latin typeface="+mn-lt"/>
            </a:rPr>
            <a:t>TINICHIGIU VOPSITOR AUTO-12 LOCURI</a:t>
          </a:r>
          <a:endParaRPr lang="en-US" sz="2000" b="1" i="1" kern="1200" dirty="0">
            <a:solidFill>
              <a:schemeClr val="bg1"/>
            </a:solidFill>
            <a:latin typeface="+mn-lt"/>
          </a:endParaRPr>
        </a:p>
      </dsp:txBody>
      <dsp:txXfrm>
        <a:off x="307869" y="2143854"/>
        <a:ext cx="4981315" cy="741046"/>
      </dsp:txXfrm>
    </dsp:sp>
    <dsp:sp modelId="{4DF88481-284B-4F4F-B08C-77D2CE5D7B89}">
      <dsp:nvSpPr>
        <dsp:cNvPr id="0" name=""/>
        <dsp:cNvSpPr/>
      </dsp:nvSpPr>
      <dsp:spPr>
        <a:xfrm>
          <a:off x="0" y="3751452"/>
          <a:ext cx="535560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C1354-0F8C-4739-86F6-A3FEAFF5E51B}">
      <dsp:nvSpPr>
        <dsp:cNvPr id="0" name=""/>
        <dsp:cNvSpPr/>
      </dsp:nvSpPr>
      <dsp:spPr>
        <a:xfrm>
          <a:off x="267780" y="3146749"/>
          <a:ext cx="5008671" cy="8113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700" tIns="0" rIns="141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b="1" i="1" kern="1200" dirty="0">
              <a:solidFill>
                <a:schemeClr val="bg1"/>
              </a:solidFill>
              <a:latin typeface="+mn-lt"/>
            </a:rPr>
            <a:t>MECANIC AGRICOL-12 LOCURI</a:t>
          </a:r>
          <a:endParaRPr lang="en-US" sz="2000" b="1" i="1" kern="1200" dirty="0">
            <a:solidFill>
              <a:schemeClr val="bg1"/>
            </a:solidFill>
            <a:latin typeface="+mn-lt"/>
          </a:endParaRPr>
        </a:p>
      </dsp:txBody>
      <dsp:txXfrm>
        <a:off x="307387" y="3186356"/>
        <a:ext cx="4929457" cy="7321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80086-FAD2-4337-9774-2D11ADB6338B}">
      <dsp:nvSpPr>
        <dsp:cNvPr id="0" name=""/>
        <dsp:cNvSpPr/>
      </dsp:nvSpPr>
      <dsp:spPr>
        <a:xfrm>
          <a:off x="813817" y="88085"/>
          <a:ext cx="1955812" cy="1955812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t="-17000" b="-1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7679B3-5DF2-432F-B901-3F4B938B918B}">
      <dsp:nvSpPr>
        <dsp:cNvPr id="0" name=""/>
        <dsp:cNvSpPr/>
      </dsp:nvSpPr>
      <dsp:spPr>
        <a:xfrm>
          <a:off x="4221711" y="2097439"/>
          <a:ext cx="1978180" cy="1812972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31000" r="-3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7D422-E586-4CF3-B912-222307DB1AF1}">
      <dsp:nvSpPr>
        <dsp:cNvPr id="0" name=""/>
        <dsp:cNvSpPr/>
      </dsp:nvSpPr>
      <dsp:spPr>
        <a:xfrm>
          <a:off x="82593" y="2966406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000" kern="1200" dirty="0"/>
        </a:p>
      </dsp:txBody>
      <dsp:txXfrm>
        <a:off x="82593" y="2966406"/>
        <a:ext cx="3206250" cy="720000"/>
      </dsp:txXfrm>
    </dsp:sp>
    <dsp:sp modelId="{84D6A2B4-D034-4471-9540-2B564C1C8C94}">
      <dsp:nvSpPr>
        <dsp:cNvPr id="0" name=""/>
        <dsp:cNvSpPr/>
      </dsp:nvSpPr>
      <dsp:spPr>
        <a:xfrm>
          <a:off x="4183603" y="88085"/>
          <a:ext cx="1955812" cy="1955812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t="-39000" b="-3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A5C1F8-EBAD-49DC-B916-3B1778787CB8}">
      <dsp:nvSpPr>
        <dsp:cNvPr id="0" name=""/>
        <dsp:cNvSpPr/>
      </dsp:nvSpPr>
      <dsp:spPr>
        <a:xfrm>
          <a:off x="607479" y="2248800"/>
          <a:ext cx="2058361" cy="1653576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t="-33000" b="-3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34A97-4D09-4C79-B2B5-07BE1FF63668}">
      <dsp:nvSpPr>
        <dsp:cNvPr id="0" name=""/>
        <dsp:cNvSpPr/>
      </dsp:nvSpPr>
      <dsp:spPr>
        <a:xfrm>
          <a:off x="3849937" y="2966406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000" kern="1200" dirty="0"/>
        </a:p>
      </dsp:txBody>
      <dsp:txXfrm>
        <a:off x="3849937" y="2966406"/>
        <a:ext cx="3206250" cy="720000"/>
      </dsp:txXfrm>
    </dsp:sp>
    <dsp:sp modelId="{45ED88D5-1FA1-4FD0-90D9-6371DD60718F}">
      <dsp:nvSpPr>
        <dsp:cNvPr id="0" name=""/>
        <dsp:cNvSpPr/>
      </dsp:nvSpPr>
      <dsp:spPr>
        <a:xfrm>
          <a:off x="7805180" y="0"/>
          <a:ext cx="1955812" cy="1955812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t="-17000" b="-1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F9911-9DBD-4B56-BCFF-7F94F0387671}">
      <dsp:nvSpPr>
        <dsp:cNvPr id="0" name=""/>
        <dsp:cNvSpPr/>
      </dsp:nvSpPr>
      <dsp:spPr>
        <a:xfrm>
          <a:off x="7576132" y="2121364"/>
          <a:ext cx="1989817" cy="1740501"/>
        </a:xfrm>
        <a:prstGeom prst="rect">
          <a:avLst/>
        </a:prstGeom>
        <a:blipFill rotWithShape="1">
          <a:blip xmlns:r="http://schemas.openxmlformats.org/officeDocument/2006/relationships" r:embed="rId6"/>
          <a:srcRect/>
          <a:stretch>
            <a:fillRect t="-26000" b="-26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93E8E-4067-4888-A70B-28FA0A3F3CD3}">
      <dsp:nvSpPr>
        <dsp:cNvPr id="0" name=""/>
        <dsp:cNvSpPr/>
      </dsp:nvSpPr>
      <dsp:spPr>
        <a:xfrm>
          <a:off x="7617281" y="2966406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000" kern="1200" dirty="0"/>
        </a:p>
      </dsp:txBody>
      <dsp:txXfrm>
        <a:off x="7617281" y="2966406"/>
        <a:ext cx="32062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80086-FAD2-4337-9774-2D11ADB6338B}">
      <dsp:nvSpPr>
        <dsp:cNvPr id="0" name=""/>
        <dsp:cNvSpPr/>
      </dsp:nvSpPr>
      <dsp:spPr>
        <a:xfrm>
          <a:off x="813817" y="88085"/>
          <a:ext cx="1955812" cy="1955812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7679B3-5DF2-432F-B901-3F4B938B918B}">
      <dsp:nvSpPr>
        <dsp:cNvPr id="0" name=""/>
        <dsp:cNvSpPr/>
      </dsp:nvSpPr>
      <dsp:spPr>
        <a:xfrm>
          <a:off x="7905818" y="2137198"/>
          <a:ext cx="1978180" cy="1812972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9000" r="-1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7D422-E586-4CF3-B912-222307DB1AF1}">
      <dsp:nvSpPr>
        <dsp:cNvPr id="0" name=""/>
        <dsp:cNvSpPr/>
      </dsp:nvSpPr>
      <dsp:spPr>
        <a:xfrm>
          <a:off x="82593" y="2966406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000" kern="1200" dirty="0"/>
        </a:p>
      </dsp:txBody>
      <dsp:txXfrm>
        <a:off x="82593" y="2966406"/>
        <a:ext cx="3206250" cy="720000"/>
      </dsp:txXfrm>
    </dsp:sp>
    <dsp:sp modelId="{84D6A2B4-D034-4471-9540-2B564C1C8C94}">
      <dsp:nvSpPr>
        <dsp:cNvPr id="0" name=""/>
        <dsp:cNvSpPr/>
      </dsp:nvSpPr>
      <dsp:spPr>
        <a:xfrm>
          <a:off x="4620922" y="88085"/>
          <a:ext cx="1955812" cy="1955812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17000" r="-1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A5C1F8-EBAD-49DC-B916-3B1778787CB8}">
      <dsp:nvSpPr>
        <dsp:cNvPr id="0" name=""/>
        <dsp:cNvSpPr/>
      </dsp:nvSpPr>
      <dsp:spPr>
        <a:xfrm>
          <a:off x="607479" y="2248800"/>
          <a:ext cx="2058361" cy="1653576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l="-10000" r="-1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34A97-4D09-4C79-B2B5-07BE1FF63668}">
      <dsp:nvSpPr>
        <dsp:cNvPr id="0" name=""/>
        <dsp:cNvSpPr/>
      </dsp:nvSpPr>
      <dsp:spPr>
        <a:xfrm>
          <a:off x="3849937" y="2966406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000" kern="1200" dirty="0"/>
        </a:p>
      </dsp:txBody>
      <dsp:txXfrm>
        <a:off x="3849937" y="2966406"/>
        <a:ext cx="3206250" cy="720000"/>
      </dsp:txXfrm>
    </dsp:sp>
    <dsp:sp modelId="{45ED88D5-1FA1-4FD0-90D9-6371DD60718F}">
      <dsp:nvSpPr>
        <dsp:cNvPr id="0" name=""/>
        <dsp:cNvSpPr/>
      </dsp:nvSpPr>
      <dsp:spPr>
        <a:xfrm>
          <a:off x="7805180" y="0"/>
          <a:ext cx="1955812" cy="1955812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l="-75000" r="-7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F9911-9DBD-4B56-BCFF-7F94F0387671}">
      <dsp:nvSpPr>
        <dsp:cNvPr id="0" name=""/>
        <dsp:cNvSpPr/>
      </dsp:nvSpPr>
      <dsp:spPr>
        <a:xfrm>
          <a:off x="4489701" y="2107090"/>
          <a:ext cx="1989817" cy="1740501"/>
        </a:xfrm>
        <a:prstGeom prst="rect">
          <a:avLst/>
        </a:prstGeom>
        <a:blipFill rotWithShape="1">
          <a:blip xmlns:r="http://schemas.openxmlformats.org/officeDocument/2006/relationships" r:embed="rId6"/>
          <a:srcRect/>
          <a:stretch>
            <a:fillRect t="-7000" b="-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93E8E-4067-4888-A70B-28FA0A3F3CD3}">
      <dsp:nvSpPr>
        <dsp:cNvPr id="0" name=""/>
        <dsp:cNvSpPr/>
      </dsp:nvSpPr>
      <dsp:spPr>
        <a:xfrm>
          <a:off x="7617281" y="2966406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000" kern="1200" dirty="0"/>
        </a:p>
      </dsp:txBody>
      <dsp:txXfrm>
        <a:off x="7617281" y="2966406"/>
        <a:ext cx="32062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80086-FAD2-4337-9774-2D11ADB6338B}">
      <dsp:nvSpPr>
        <dsp:cNvPr id="0" name=""/>
        <dsp:cNvSpPr/>
      </dsp:nvSpPr>
      <dsp:spPr>
        <a:xfrm>
          <a:off x="182912" y="98303"/>
          <a:ext cx="2223823" cy="220285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17000" r="-1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7679B3-5DF2-432F-B901-3F4B938B918B}">
      <dsp:nvSpPr>
        <dsp:cNvPr id="0" name=""/>
        <dsp:cNvSpPr/>
      </dsp:nvSpPr>
      <dsp:spPr>
        <a:xfrm>
          <a:off x="5729525" y="3121500"/>
          <a:ext cx="2102511" cy="2105850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1000" r="-1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7D422-E586-4CF3-B912-222307DB1AF1}">
      <dsp:nvSpPr>
        <dsp:cNvPr id="0" name=""/>
        <dsp:cNvSpPr/>
      </dsp:nvSpPr>
      <dsp:spPr>
        <a:xfrm>
          <a:off x="66793" y="428211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000" kern="1200" dirty="0"/>
        </a:p>
      </dsp:txBody>
      <dsp:txXfrm>
        <a:off x="66793" y="4282112"/>
        <a:ext cx="3600000" cy="720000"/>
      </dsp:txXfrm>
    </dsp:sp>
    <dsp:sp modelId="{84D6A2B4-D034-4471-9540-2B564C1C8C94}">
      <dsp:nvSpPr>
        <dsp:cNvPr id="0" name=""/>
        <dsp:cNvSpPr/>
      </dsp:nvSpPr>
      <dsp:spPr>
        <a:xfrm>
          <a:off x="2858605" y="401247"/>
          <a:ext cx="2299848" cy="2223471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32000" r="-3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A5C1F8-EBAD-49DC-B916-3B1778787CB8}">
      <dsp:nvSpPr>
        <dsp:cNvPr id="0" name=""/>
        <dsp:cNvSpPr/>
      </dsp:nvSpPr>
      <dsp:spPr>
        <a:xfrm>
          <a:off x="601902" y="3333169"/>
          <a:ext cx="2048545" cy="1842132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l="-4000" r="-4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34A97-4D09-4C79-B2B5-07BE1FF63668}">
      <dsp:nvSpPr>
        <dsp:cNvPr id="0" name=""/>
        <dsp:cNvSpPr/>
      </dsp:nvSpPr>
      <dsp:spPr>
        <a:xfrm>
          <a:off x="4296794" y="428726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000" kern="1200" dirty="0"/>
        </a:p>
      </dsp:txBody>
      <dsp:txXfrm>
        <a:off x="4296794" y="4287267"/>
        <a:ext cx="3600000" cy="720000"/>
      </dsp:txXfrm>
    </dsp:sp>
    <dsp:sp modelId="{45ED88D5-1FA1-4FD0-90D9-6371DD60718F}">
      <dsp:nvSpPr>
        <dsp:cNvPr id="0" name=""/>
        <dsp:cNvSpPr/>
      </dsp:nvSpPr>
      <dsp:spPr>
        <a:xfrm>
          <a:off x="5306178" y="274818"/>
          <a:ext cx="2327079" cy="2352706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F9911-9DBD-4B56-BCFF-7F94F0387671}">
      <dsp:nvSpPr>
        <dsp:cNvPr id="0" name=""/>
        <dsp:cNvSpPr/>
      </dsp:nvSpPr>
      <dsp:spPr>
        <a:xfrm>
          <a:off x="2922763" y="3261389"/>
          <a:ext cx="2258839" cy="2260603"/>
        </a:xfrm>
        <a:prstGeom prst="rect">
          <a:avLst/>
        </a:prstGeom>
        <a:blipFill rotWithShape="1">
          <a:blip xmlns:r="http://schemas.openxmlformats.org/officeDocument/2006/relationships" r:embed="rId6"/>
          <a:srcRect/>
          <a:stretch>
            <a:fillRect t="-7000" b="-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93E8E-4067-4888-A70B-28FA0A3F3CD3}">
      <dsp:nvSpPr>
        <dsp:cNvPr id="0" name=""/>
        <dsp:cNvSpPr/>
      </dsp:nvSpPr>
      <dsp:spPr>
        <a:xfrm>
          <a:off x="8526794" y="4319576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000" kern="1200" dirty="0"/>
        </a:p>
      </dsp:txBody>
      <dsp:txXfrm>
        <a:off x="8526794" y="4319576"/>
        <a:ext cx="360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33812-34D6-4226-A6D4-51F7D7EAA1C7}">
      <dsp:nvSpPr>
        <dsp:cNvPr id="0" name=""/>
        <dsp:cNvSpPr/>
      </dsp:nvSpPr>
      <dsp:spPr>
        <a:xfrm>
          <a:off x="335" y="0"/>
          <a:ext cx="8397716" cy="735806"/>
        </a:xfrm>
        <a:prstGeom prst="rect">
          <a:avLst/>
        </a:prstGeom>
        <a:solidFill>
          <a:schemeClr val="accent1">
            <a:lumMod val="40000"/>
            <a:lumOff val="60000"/>
            <a:alpha val="5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0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accent1">
                  <a:lumMod val="50000"/>
                </a:schemeClr>
              </a:solidFill>
            </a:rPr>
            <a:t> 1</a:t>
          </a:r>
          <a:r>
            <a:rPr lang="ru-RU" sz="2400" kern="1200" dirty="0">
              <a:solidFill>
                <a:schemeClr val="accent1">
                  <a:lumMod val="50000"/>
                </a:schemeClr>
              </a:solidFill>
            </a:rPr>
            <a:t>.</a:t>
          </a:r>
          <a:r>
            <a:rPr lang="ru-RU" sz="32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o-RO" sz="3200" kern="1200" dirty="0">
              <a:solidFill>
                <a:schemeClr val="accent1">
                  <a:lumMod val="50000"/>
                </a:schemeClr>
              </a:solidFill>
            </a:rPr>
            <a:t>Vei putea să îmbrățișezi o calificare recunoscută european.</a:t>
          </a:r>
          <a:endParaRPr lang="en-US" sz="2000" kern="1200" dirty="0">
            <a:solidFill>
              <a:schemeClr val="tx1">
                <a:alpha val="70000"/>
              </a:schemeClr>
            </a:solidFill>
          </a:endParaRPr>
        </a:p>
      </dsp:txBody>
      <dsp:txXfrm>
        <a:off x="21886" y="21551"/>
        <a:ext cx="7517634" cy="692704"/>
      </dsp:txXfrm>
    </dsp:sp>
    <dsp:sp modelId="{7C86B145-1C2E-46BD-BE62-C42C80C5A654}">
      <dsp:nvSpPr>
        <dsp:cNvPr id="0" name=""/>
        <dsp:cNvSpPr/>
      </dsp:nvSpPr>
      <dsp:spPr>
        <a:xfrm>
          <a:off x="600565" y="880266"/>
          <a:ext cx="8397716" cy="735806"/>
        </a:xfrm>
        <a:prstGeom prst="rect">
          <a:avLst/>
        </a:prstGeom>
        <a:solidFill>
          <a:schemeClr val="accent1"/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0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2. </a:t>
          </a:r>
          <a:r>
            <a:rPr lang="ro-RO" sz="2400" kern="1200" dirty="0"/>
            <a:t>Vei acumula cunoștințe necesare în viață.</a:t>
          </a:r>
          <a:endParaRPr lang="en-US" sz="1600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>
        <a:off x="622116" y="901817"/>
        <a:ext cx="7249237" cy="692704"/>
      </dsp:txXfrm>
    </dsp:sp>
    <dsp:sp modelId="{862B5B41-53F5-454A-B8E6-70B721DC8B9A}">
      <dsp:nvSpPr>
        <dsp:cNvPr id="0" name=""/>
        <dsp:cNvSpPr/>
      </dsp:nvSpPr>
      <dsp:spPr>
        <a:xfrm>
          <a:off x="1254204" y="1676003"/>
          <a:ext cx="8397716" cy="735806"/>
        </a:xfrm>
        <a:prstGeom prst="rect">
          <a:avLst/>
        </a:prstGeom>
        <a:solidFill>
          <a:schemeClr val="accent1">
            <a:lumMod val="40000"/>
            <a:lumOff val="60000"/>
            <a:alpha val="5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0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accent1">
                  <a:lumMod val="50000"/>
                </a:schemeClr>
              </a:solidFill>
            </a:rPr>
            <a:t> 3. </a:t>
          </a:r>
          <a:r>
            <a:rPr lang="ro-RO" sz="2400" kern="1200" dirty="0">
              <a:solidFill>
                <a:schemeClr val="accent1">
                  <a:lumMod val="50000"/>
                </a:schemeClr>
              </a:solidFill>
            </a:rPr>
            <a:t>Vei deprinde abilități practice din domeniul mecanică.</a:t>
          </a:r>
          <a:endParaRPr lang="en-US" sz="1600" kern="1200" dirty="0">
            <a:solidFill>
              <a:schemeClr val="tx1">
                <a:alpha val="70000"/>
              </a:schemeClr>
            </a:solidFill>
          </a:endParaRPr>
        </a:p>
      </dsp:txBody>
      <dsp:txXfrm>
        <a:off x="1275755" y="1697554"/>
        <a:ext cx="7249237" cy="692704"/>
      </dsp:txXfrm>
    </dsp:sp>
    <dsp:sp modelId="{D134E212-FDD1-424A-968F-869017AD5171}">
      <dsp:nvSpPr>
        <dsp:cNvPr id="0" name=""/>
        <dsp:cNvSpPr/>
      </dsp:nvSpPr>
      <dsp:spPr>
        <a:xfrm>
          <a:off x="1881306" y="2514004"/>
          <a:ext cx="8397716" cy="735806"/>
        </a:xfrm>
        <a:prstGeom prst="rect">
          <a:avLst/>
        </a:prstGeom>
        <a:solidFill>
          <a:schemeClr val="accent1">
            <a:lumMod val="40000"/>
            <a:lumOff val="60000"/>
            <a:alpha val="5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0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accent1">
                  <a:lumMod val="50000"/>
                </a:schemeClr>
              </a:solidFill>
            </a:rPr>
            <a:t> 4. </a:t>
          </a:r>
          <a:r>
            <a:rPr lang="ro-RO" sz="2400" kern="1200" dirty="0">
              <a:solidFill>
                <a:schemeClr val="accent1">
                  <a:lumMod val="50000"/>
                </a:schemeClr>
              </a:solidFill>
            </a:rPr>
            <a:t>Vei face practică alături de alți mecanici la locul de muncă.</a:t>
          </a:r>
          <a:endParaRPr lang="en-US" sz="1600" kern="1200" dirty="0">
            <a:solidFill>
              <a:schemeClr val="tx1">
                <a:alpha val="70000"/>
              </a:schemeClr>
            </a:solidFill>
          </a:endParaRPr>
        </a:p>
      </dsp:txBody>
      <dsp:txXfrm>
        <a:off x="1902857" y="2535555"/>
        <a:ext cx="7249237" cy="692704"/>
      </dsp:txXfrm>
    </dsp:sp>
    <dsp:sp modelId="{9CB462FF-72B3-4BFA-B916-65C5CB432162}">
      <dsp:nvSpPr>
        <dsp:cNvPr id="0" name=""/>
        <dsp:cNvSpPr/>
      </dsp:nvSpPr>
      <dsp:spPr>
        <a:xfrm>
          <a:off x="2508408" y="3352006"/>
          <a:ext cx="8397716" cy="735806"/>
        </a:xfrm>
        <a:prstGeom prst="rect">
          <a:avLst/>
        </a:prstGeom>
        <a:solidFill>
          <a:schemeClr val="accent1">
            <a:lumMod val="40000"/>
            <a:lumOff val="60000"/>
            <a:alpha val="5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0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accent1">
                  <a:lumMod val="50000"/>
                </a:schemeClr>
              </a:solidFill>
            </a:rPr>
            <a:t> 5. </a:t>
          </a:r>
          <a:r>
            <a:rPr lang="ro-RO" sz="2400" kern="1200" dirty="0">
              <a:solidFill>
                <a:schemeClr val="accent1">
                  <a:lumMod val="50000"/>
                </a:schemeClr>
              </a:solidFill>
            </a:rPr>
            <a:t>Vei putea lucra în domeniu și să ai bani tăi.</a:t>
          </a:r>
          <a:endParaRPr lang="en-US" sz="1600" kern="1200" dirty="0">
            <a:solidFill>
              <a:schemeClr val="accent1">
                <a:lumMod val="60000"/>
                <a:lumOff val="40000"/>
                <a:alpha val="70000"/>
              </a:schemeClr>
            </a:solidFill>
          </a:endParaRPr>
        </a:p>
      </dsp:txBody>
      <dsp:txXfrm>
        <a:off x="2529959" y="3373557"/>
        <a:ext cx="7249237" cy="692704"/>
      </dsp:txXfrm>
    </dsp:sp>
    <dsp:sp modelId="{0CB2EC4F-D832-4AE2-86CC-14F684CFA4E5}">
      <dsp:nvSpPr>
        <dsp:cNvPr id="0" name=""/>
        <dsp:cNvSpPr/>
      </dsp:nvSpPr>
      <dsp:spPr>
        <a:xfrm>
          <a:off x="7676407" y="537547"/>
          <a:ext cx="478274" cy="47827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>
        <a:off x="7784019" y="537547"/>
        <a:ext cx="263050" cy="359901"/>
      </dsp:txXfrm>
    </dsp:sp>
    <dsp:sp modelId="{03DA9257-7161-48BA-BB8E-B2323EF3B158}">
      <dsp:nvSpPr>
        <dsp:cNvPr id="0" name=""/>
        <dsp:cNvSpPr/>
      </dsp:nvSpPr>
      <dsp:spPr>
        <a:xfrm>
          <a:off x="8303509" y="1375549"/>
          <a:ext cx="478274" cy="47827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>
        <a:off x="8411121" y="1375549"/>
        <a:ext cx="263050" cy="359901"/>
      </dsp:txXfrm>
    </dsp:sp>
    <dsp:sp modelId="{6FEE3320-F765-411D-B4AD-9D1CFC5DEDDD}">
      <dsp:nvSpPr>
        <dsp:cNvPr id="0" name=""/>
        <dsp:cNvSpPr/>
      </dsp:nvSpPr>
      <dsp:spPr>
        <a:xfrm>
          <a:off x="8930611" y="2201287"/>
          <a:ext cx="478274" cy="47827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>
        <a:off x="9038223" y="2201287"/>
        <a:ext cx="263050" cy="359901"/>
      </dsp:txXfrm>
    </dsp:sp>
    <dsp:sp modelId="{E32DC1E0-C267-4605-BE6F-5701FC898420}">
      <dsp:nvSpPr>
        <dsp:cNvPr id="0" name=""/>
        <dsp:cNvSpPr/>
      </dsp:nvSpPr>
      <dsp:spPr>
        <a:xfrm>
          <a:off x="9557713" y="3047464"/>
          <a:ext cx="478274" cy="47827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>
        <a:off x="9665325" y="3047464"/>
        <a:ext cx="263050" cy="359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3/9/2023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783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655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041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332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13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42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ED498D-6977-40EC-8E5E-7EB644D5E7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797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526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01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633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304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182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7EE9-F079-4AED-9858-DCD74447B2DE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504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FD72-49BE-4A27-B81D-6695ECD46A0C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940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92C4CF0-BD34-45B4-94FF-59AD3A70A7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400165"/>
          </a:xfrm>
          <a:noFill/>
        </p:spPr>
        <p:txBody>
          <a:bodyPr lIns="0" tIns="79200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4804496" y="0"/>
            <a:ext cx="7387504" cy="6446520"/>
          </a:xfrm>
          <a:prstGeom prst="rect">
            <a:avLst/>
          </a:pr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110AB5-E047-427B-9192-3F2FCCB479A8}"/>
              </a:ext>
            </a:extLst>
          </p:cNvPr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488254"/>
            <a:ext cx="3517567" cy="1087974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625" y="2038720"/>
            <a:ext cx="3517567" cy="3311706"/>
          </a:xfrm>
        </p:spPr>
        <p:txBody>
          <a:bodyPr lIns="91440" rIns="91440">
            <a:normAutofit/>
          </a:bodyPr>
          <a:lstStyle>
            <a:lvl1pPr marL="216000" indent="-216000">
              <a:spcAft>
                <a:spcPts val="0"/>
              </a:spcAft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00A2BA60-500D-4BD0-8C7F-2936FDDD15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fld id="{397F0DEF-140C-43BE-9FE2-8C6F0F16B2BD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371A0A82-5458-43A1-AD4C-A4FF7CD09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051" y="6446838"/>
            <a:ext cx="6818262" cy="365125"/>
          </a:xfrm>
        </p:spPr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4" name="Slide Number Placeholder 7">
            <a:extLst>
              <a:ext uri="{FF2B5EF4-FFF2-40B4-BE49-F238E27FC236}">
                <a16:creationId xmlns:a16="http://schemas.microsoft.com/office/drawing/2014/main" id="{2ABD9582-0263-41AF-B003-2E7489485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0596" y="6446838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DD5E-2E55-4BFB-8214-2B5C5051F2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99113" y="1692275"/>
            <a:ext cx="6592887" cy="3190875"/>
          </a:xfrm>
          <a:solidFill>
            <a:schemeClr val="bg1">
              <a:lumMod val="85000"/>
              <a:alpha val="50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A38BEF-96DA-4CBE-8464-985906D9F5F1}"/>
              </a:ext>
            </a:extLst>
          </p:cNvPr>
          <p:cNvCxnSpPr>
            <a:cxnSpLocks/>
          </p:cNvCxnSpPr>
          <p:nvPr userDrawn="1"/>
        </p:nvCxnSpPr>
        <p:spPr>
          <a:xfrm>
            <a:off x="723686" y="1767848"/>
            <a:ext cx="3291840" cy="0"/>
          </a:xfrm>
          <a:prstGeom prst="line">
            <a:avLst/>
          </a:prstGeom>
          <a:ln w="15875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394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262E62-E8FA-42DE-BC7E-BA73A13FCB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3200" cy="64008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957EED-32E8-4384-BFBB-06742F30AA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56422" y="5034909"/>
            <a:ext cx="6835291" cy="817251"/>
          </a:xfrm>
          <a:solidFill>
            <a:srgbClr val="262626"/>
          </a:solidFill>
        </p:spPr>
        <p:txBody>
          <a:bodyPr lIns="396000" tIns="0" anchor="ctr" anchorCtr="0">
            <a:normAutofit/>
          </a:bodyPr>
          <a:lstStyle>
            <a:lvl1pPr>
              <a:defRPr sz="2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Subtitle</a:t>
            </a:r>
            <a:endParaRPr lang="ru-RU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23EC876B-6AD7-452A-94C9-45B89DA7D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6143" y="3975295"/>
            <a:ext cx="6835858" cy="1089350"/>
          </a:xfrm>
          <a:custGeom>
            <a:avLst/>
            <a:gdLst>
              <a:gd name="connsiteX0" fmla="*/ 0 w 6906198"/>
              <a:gd name="connsiteY0" fmla="*/ 0 h 1089350"/>
              <a:gd name="connsiteX1" fmla="*/ 6906198 w 6906198"/>
              <a:gd name="connsiteY1" fmla="*/ 0 h 1089350"/>
              <a:gd name="connsiteX2" fmla="*/ 6906198 w 6906198"/>
              <a:gd name="connsiteY2" fmla="*/ 1089350 h 1089350"/>
              <a:gd name="connsiteX3" fmla="*/ 3805731 w 6906198"/>
              <a:gd name="connsiteY3" fmla="*/ 1089350 h 1089350"/>
              <a:gd name="connsiteX4" fmla="*/ 218470 w 6906198"/>
              <a:gd name="connsiteY4" fmla="*/ 1089350 h 1089350"/>
              <a:gd name="connsiteX5" fmla="*/ 0 w 6906198"/>
              <a:gd name="connsiteY5" fmla="*/ 1089350 h 108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06198" h="1089350">
                <a:moveTo>
                  <a:pt x="0" y="0"/>
                </a:moveTo>
                <a:lnTo>
                  <a:pt x="6906198" y="0"/>
                </a:lnTo>
                <a:lnTo>
                  <a:pt x="6906198" y="1089350"/>
                </a:lnTo>
                <a:lnTo>
                  <a:pt x="3805731" y="1089350"/>
                </a:lnTo>
                <a:lnTo>
                  <a:pt x="218470" y="1089350"/>
                </a:lnTo>
                <a:lnTo>
                  <a:pt x="0" y="1089350"/>
                </a:lnTo>
                <a:close/>
              </a:path>
            </a:pathLst>
          </a:custGeom>
          <a:solidFill>
            <a:srgbClr val="262626"/>
          </a:solidFill>
        </p:spPr>
        <p:txBody>
          <a:bodyPr wrap="square" lIns="396000" tIns="252000" anchor="t" anchorCtr="0">
            <a:noAutofit/>
          </a:bodyPr>
          <a:lstStyle>
            <a:lvl1pPr>
              <a:lnSpc>
                <a:spcPct val="90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First Lesson Summary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110AB5-E047-427B-9192-3F2FCCB479A8}"/>
              </a:ext>
            </a:extLst>
          </p:cNvPr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8635" y="0"/>
            <a:ext cx="3998873" cy="5852160"/>
          </a:xfrm>
          <a:solidFill>
            <a:srgbClr val="262626"/>
          </a:solidFill>
        </p:spPr>
        <p:txBody>
          <a:bodyPr lIns="360000" tIns="46800" rIns="360000" anchor="ctr" anchorCtr="0">
            <a:normAutofit/>
          </a:bodyPr>
          <a:lstStyle>
            <a:lvl1pPr marL="0" indent="0">
              <a:buNone/>
              <a:defRPr lang="en-US" dirty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00A2BA60-500D-4BD0-8C7F-2936FDDD15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fld id="{9071F196-4D99-4CA1-AF3D-D9270AA86530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371A0A82-5458-43A1-AD4C-A4FF7CD09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051" y="6446838"/>
            <a:ext cx="6818262" cy="365125"/>
          </a:xfrm>
        </p:spPr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4" name="Slide Number Placeholder 7">
            <a:extLst>
              <a:ext uri="{FF2B5EF4-FFF2-40B4-BE49-F238E27FC236}">
                <a16:creationId xmlns:a16="http://schemas.microsoft.com/office/drawing/2014/main" id="{2ABD9582-0263-41AF-B003-2E7489485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0596" y="6446838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12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475C95-6709-4448-8164-8B465DDBFDB6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19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 userDrawn="1"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3818-5B7F-4F38-B42C-7D48EDABA17E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31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9D8F-547E-4C36-AE3A-50B051D9F239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160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A408-237F-4430-903D-49994B8E1677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7BF857FE-9EDF-40AC-A282-858EC0C2C6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408000"/>
          </a:xfrm>
        </p:spPr>
        <p:txBody>
          <a:bodyPr anchor="ctr" anchorCtr="0"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8BBD3378-DD0B-4070-88AA-07DEEA1B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6537"/>
          </a:xfrm>
          <a:solidFill>
            <a:schemeClr val="accent1">
              <a:lumMod val="40000"/>
              <a:lumOff val="60000"/>
              <a:alpha val="50000"/>
            </a:schemeClr>
          </a:solidFill>
        </p:spPr>
        <p:txBody>
          <a:bodyPr lIns="720000" tIns="108000" anchor="ctr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8349DBD-05C9-497A-BAB7-08CE307FB9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4355" y="1812759"/>
            <a:ext cx="4954159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2F227ADD-898B-46CB-92A8-AC4962D20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9901" y="1812759"/>
            <a:ext cx="4954159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B0AF26B-41C3-4BBB-A8E9-8EAB965C6D7A}"/>
              </a:ext>
            </a:extLst>
          </p:cNvPr>
          <p:cNvCxnSpPr/>
          <p:nvPr userDrawn="1"/>
        </p:nvCxnSpPr>
        <p:spPr>
          <a:xfrm>
            <a:off x="-600" y="1283417"/>
            <a:ext cx="121932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789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C8CE4-6594-4434-AA7B-C5DDAFBE02A0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7BF857FE-9EDF-40AC-A282-858EC0C2C6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408000"/>
          </a:xfrm>
        </p:spPr>
        <p:txBody>
          <a:bodyPr anchor="ctr" anchorCtr="0"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8BBD3378-DD0B-4070-88AA-07DEEA1B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6537"/>
          </a:xfrm>
          <a:solidFill>
            <a:schemeClr val="accent1">
              <a:lumMod val="40000"/>
              <a:lumOff val="60000"/>
              <a:alpha val="50000"/>
            </a:schemeClr>
          </a:solidFill>
        </p:spPr>
        <p:txBody>
          <a:bodyPr lIns="684000" tIns="108000" anchor="ctr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8349DBD-05C9-497A-BAB7-08CE307FB9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81" y="1812759"/>
            <a:ext cx="10905457" cy="40884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B0AF26B-41C3-4BBB-A8E9-8EAB965C6D7A}"/>
              </a:ext>
            </a:extLst>
          </p:cNvPr>
          <p:cNvCxnSpPr/>
          <p:nvPr userDrawn="1"/>
        </p:nvCxnSpPr>
        <p:spPr>
          <a:xfrm>
            <a:off x="-600" y="1283417"/>
            <a:ext cx="121932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329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21F8EC-6CCD-434E-925E-0A9FF574DA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907362"/>
            <a:ext cx="12192000" cy="4493433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30332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464540"/>
            <a:ext cx="10058400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176FD-E365-4307-A1BF-FBA56929E02D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8DEBF4F-95EE-485E-BCD1-56682C51B641}"/>
              </a:ext>
            </a:extLst>
          </p:cNvPr>
          <p:cNvCxnSpPr/>
          <p:nvPr userDrawn="1"/>
        </p:nvCxnSpPr>
        <p:spPr>
          <a:xfrm>
            <a:off x="0" y="1900553"/>
            <a:ext cx="12192000" cy="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31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4CC3-3A25-40C5-8F52-C7B371775282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85C68E9-6B5E-46D9-AAB7-BE93B1378B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907362"/>
            <a:ext cx="12192000" cy="4493433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7">
            <a:extLst>
              <a:ext uri="{FF2B5EF4-FFF2-40B4-BE49-F238E27FC236}">
                <a16:creationId xmlns:a16="http://schemas.microsoft.com/office/drawing/2014/main" id="{7DEE74D2-9B60-4DE8-9A31-91D3CBA8D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0332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90A09A4-2667-45F1-9F4E-37A50F1F5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0347" y="2346008"/>
            <a:ext cx="10058400" cy="3748194"/>
          </a:xfrm>
        </p:spPr>
        <p:txBody>
          <a:bodyPr numCol="2" spcCol="54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14E254-0C82-4865-9922-29444D17B571}"/>
              </a:ext>
            </a:extLst>
          </p:cNvPr>
          <p:cNvCxnSpPr/>
          <p:nvPr userDrawn="1"/>
        </p:nvCxnSpPr>
        <p:spPr>
          <a:xfrm>
            <a:off x="0" y="1900553"/>
            <a:ext cx="12192000" cy="0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068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53904-8E92-4E81-A5F1-2FE23324A701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84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1582-894B-4548-8F6A-77DD222024CA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175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BCE8B62D-7B77-49C5-A369-DA7962108BC9}" type="datetime1">
              <a:rPr lang="en-US" smtClean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3051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/>
              <a:t>TEACH A COURSE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0596" y="6446838"/>
            <a:ext cx="617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4" r:id="rId2"/>
    <p:sldLayoutId id="2147483728" r:id="rId3"/>
    <p:sldLayoutId id="2147483740" r:id="rId4"/>
    <p:sldLayoutId id="2147483741" r:id="rId5"/>
    <p:sldLayoutId id="2147483735" r:id="rId6"/>
    <p:sldLayoutId id="2147483738" r:id="rId7"/>
    <p:sldLayoutId id="2147483730" r:id="rId8"/>
    <p:sldLayoutId id="2147483731" r:id="rId9"/>
    <p:sldLayoutId id="2147483732" r:id="rId10"/>
    <p:sldLayoutId id="2147483736" r:id="rId11"/>
    <p:sldLayoutId id="2147483737" r:id="rId12"/>
    <p:sldLayoutId id="2147483733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comments" Target="../comments/comment1.xml"/><Relationship Id="rId5" Type="http://schemas.openxmlformats.org/officeDocument/2006/relationships/image" Target="../media/image3.jpg"/><Relationship Id="rId4" Type="http://schemas.openxmlformats.org/officeDocument/2006/relationships/image" Target="../media/image2.jf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2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f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jfif"/><Relationship Id="rId4" Type="http://schemas.openxmlformats.org/officeDocument/2006/relationships/image" Target="../media/image34.jfi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fif"/><Relationship Id="rId5" Type="http://schemas.openxmlformats.org/officeDocument/2006/relationships/image" Target="../media/image11.jfif"/><Relationship Id="rId4" Type="http://schemas.openxmlformats.org/officeDocument/2006/relationships/image" Target="../media/image10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12D56-3115-4658-A559-1918ADBF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ro-RO" sz="5400" dirty="0">
                <a:solidFill>
                  <a:srgbClr val="FFFFFF"/>
                </a:solidFill>
              </a:rPr>
              <a:t>MECANICĂ</a:t>
            </a:r>
            <a:br>
              <a:rPr lang="ro-RO" sz="5400" dirty="0">
                <a:solidFill>
                  <a:srgbClr val="FFFFFF"/>
                </a:solidFill>
              </a:rPr>
            </a:br>
            <a:r>
              <a:rPr lang="ro-RO" sz="5400" dirty="0">
                <a:solidFill>
                  <a:srgbClr val="FFFFFF"/>
                </a:solidFill>
              </a:rPr>
              <a:t>2023-2024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48BE92-E817-4C9A-B197-64FAE3ED7D6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55374" y="4904006"/>
            <a:ext cx="10283687" cy="1450757"/>
          </a:xfrm>
        </p:spPr>
        <p:txBody>
          <a:bodyPr anchor="ctr">
            <a:noAutofit/>
          </a:bodyPr>
          <a:lstStyle/>
          <a:p>
            <a:pPr algn="ctr"/>
            <a:r>
              <a:rPr lang="ro-RO" sz="2000" dirty="0"/>
              <a:t>MECANIC AUTO</a:t>
            </a:r>
          </a:p>
          <a:p>
            <a:pPr algn="ctr"/>
            <a:r>
              <a:rPr lang="ro-RO" sz="2000" dirty="0"/>
              <a:t>TINICHIGIU VOPSITOR AUTO</a:t>
            </a:r>
          </a:p>
          <a:p>
            <a:pPr algn="ctr"/>
            <a:r>
              <a:rPr lang="ro-RO" sz="2000" dirty="0"/>
              <a:t>MECANIC AGRICOL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525AC0-EC07-9525-3A45-72EC006CA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93" y="32849"/>
            <a:ext cx="3806825" cy="28514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99F55B-FB55-CB9A-C10E-1E24E9C33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656" y="2603376"/>
            <a:ext cx="3733370" cy="22193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9B2DA3-951B-9A6C-C36D-CF4E02A7D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8464" y="7814"/>
            <a:ext cx="4117231" cy="273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85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4EF85-69A0-4736-9657-2914C80CE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3469" y="46037"/>
            <a:ext cx="3998873" cy="5852160"/>
          </a:xfrm>
        </p:spPr>
        <p:txBody>
          <a:bodyPr>
            <a:normAutofit/>
          </a:bodyPr>
          <a:lstStyle/>
          <a:p>
            <a:r>
              <a:rPr lang="ro-RO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PARTENERI DE PRACTICĂ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SC HARY VERO BUCOV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AUTO ROȚI BUCOV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AUTOK URLAȚI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ITABA URLAȚI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CARSTRANS URLAȚI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BOMCONS URLAȚI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SC ARENA AUTO PLOIEȘTI (TOYOTA)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SC PEX PLOIEȘTI (SEAT)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PROLESING  PLOIEȘTI (FORD)</a:t>
            </a:r>
          </a:p>
          <a:p>
            <a:r>
              <a:rPr lang="ro-RO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POLISERV PLOIEȘTI (DACIA)</a:t>
            </a:r>
          </a:p>
          <a:p>
            <a:endParaRPr lang="en-US" sz="16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24" name="Straight Connector 23" descr="Line">
            <a:extLst>
              <a:ext uri="{FF2B5EF4-FFF2-40B4-BE49-F238E27FC236}">
                <a16:creationId xmlns:a16="http://schemas.microsoft.com/office/drawing/2014/main" id="{D1EE87BC-47EA-4487-9066-EB3C39096F51}"/>
              </a:ext>
            </a:extLst>
          </p:cNvPr>
          <p:cNvCxnSpPr>
            <a:cxnSpLocks/>
          </p:cNvCxnSpPr>
          <p:nvPr/>
        </p:nvCxnSpPr>
        <p:spPr>
          <a:xfrm>
            <a:off x="5770474" y="4973957"/>
            <a:ext cx="329184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B6A36E-F0DA-4D85-BCF8-6898A25A7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25" name="Content Placeholder 14" descr="SmartArt graphic">
            <a:extLst>
              <a:ext uri="{FF2B5EF4-FFF2-40B4-BE49-F238E27FC236}">
                <a16:creationId xmlns:a16="http://schemas.microsoft.com/office/drawing/2014/main" id="{8E1BF3CE-D7C6-BCDF-AC39-7736BACB7CE7}"/>
              </a:ext>
            </a:extLst>
          </p:cNvPr>
          <p:cNvGraphicFramePr>
            <a:graphicFrameLocks noGrp="1"/>
          </p:cNvGraphicFramePr>
          <p:nvPr>
            <p:ph type="pic" sz="quarter" idx="15"/>
            <p:extLst>
              <p:ext uri="{D42A27DB-BD31-4B8C-83A1-F6EECF244321}">
                <p14:modId xmlns:p14="http://schemas.microsoft.com/office/powerpoint/2010/main" val="2528541095"/>
              </p:ext>
            </p:extLst>
          </p:nvPr>
        </p:nvGraphicFramePr>
        <p:xfrm>
          <a:off x="0" y="0"/>
          <a:ext cx="12193588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6836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Man with a laptop">
            <a:extLst>
              <a:ext uri="{FF2B5EF4-FFF2-40B4-BE49-F238E27FC236}">
                <a16:creationId xmlns:a16="http://schemas.microsoft.com/office/drawing/2014/main" id="{4E80E6EE-AA75-4A4E-BB8E-4A4D152D04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1" y="0"/>
            <a:ext cx="12187578" cy="640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C6CC32-12E2-40AB-91E7-E065E3B54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000" b="1" dirty="0"/>
              <a:t>DE CE SĂ VII LA NOI LA ȘCOALĂ!</a:t>
            </a:r>
            <a:endParaRPr lang="en-US" sz="4000" b="1" dirty="0"/>
          </a:p>
        </p:txBody>
      </p:sp>
      <p:graphicFrame>
        <p:nvGraphicFramePr>
          <p:cNvPr id="5" name="Content Placeholder 2" descr="Smart Art object">
            <a:extLst>
              <a:ext uri="{FF2B5EF4-FFF2-40B4-BE49-F238E27FC236}">
                <a16:creationId xmlns:a16="http://schemas.microsoft.com/office/drawing/2014/main" id="{59405A29-4A0F-429B-A6BA-2D3E9946C76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40650135"/>
              </p:ext>
            </p:extLst>
          </p:nvPr>
        </p:nvGraphicFramePr>
        <p:xfrm>
          <a:off x="675022" y="1812925"/>
          <a:ext cx="10906125" cy="4087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68A8EB-D811-4893-84F0-8DC998D6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384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28FE7D-043F-42AF-B4AB-DB9AFF936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4578350"/>
            <a:ext cx="10113645" cy="762276"/>
          </a:xfrm>
        </p:spPr>
        <p:txBody>
          <a:bodyPr/>
          <a:lstStyle/>
          <a:p>
            <a:r>
              <a:rPr lang="ro-RO" dirty="0"/>
              <a:t>MULȚUMIM !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26EF91-820B-4DA2-B398-3E168AFF1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6591" y="5340626"/>
            <a:ext cx="10653952" cy="1364974"/>
          </a:xfrm>
        </p:spPr>
        <p:txBody>
          <a:bodyPr>
            <a:normAutofit/>
          </a:bodyPr>
          <a:lstStyle/>
          <a:p>
            <a:r>
              <a:rPr lang="ro-RO" b="1" dirty="0"/>
              <a:t>Vă asigurăm că  școala noastră califică elevi în domeniu mecanic , care profesează cu succes atât în țară cât și în străinătate, fiind recunoscuți de PROFESIONALISM.</a:t>
            </a:r>
          </a:p>
          <a:p>
            <a:r>
              <a:rPr lang="ro-RO" b="1" dirty="0"/>
              <a:t>VĂ AȘTEPTĂM CU MARE DRAG!</a:t>
            </a:r>
          </a:p>
          <a:p>
            <a:pPr algn="r"/>
            <a:r>
              <a:rPr lang="ro-RO" b="1" dirty="0"/>
              <a:t>Inginer mecanic:Olteanu Valentina</a:t>
            </a:r>
          </a:p>
          <a:p>
            <a:endParaRPr lang="en-US" b="1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3F50BE0-D16E-461D-7D76-DAB317E593E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6471" b="16471"/>
          <a:stretch>
            <a:fillRect/>
          </a:stretch>
        </p:blipFill>
        <p:spPr>
          <a:xfrm>
            <a:off x="7493328" y="9525"/>
            <a:ext cx="4552897" cy="2270125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EB425F-B42C-69D9-A09C-E52D2401A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79650"/>
            <a:ext cx="3686752" cy="22987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0438610-E3D0-04F6-5C1F-E576FE69E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6752" y="826455"/>
            <a:ext cx="3787474" cy="260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9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A person using a computer">
            <a:extLst>
              <a:ext uri="{FF2B5EF4-FFF2-40B4-BE49-F238E27FC236}">
                <a16:creationId xmlns:a16="http://schemas.microsoft.com/office/drawing/2014/main" id="{1FE05F69-81FE-41EC-874F-C9DA7048A5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1" y="0"/>
            <a:ext cx="12187578" cy="6408000"/>
          </a:xfr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66F458A5-2AF5-4290-8A07-8B68C223F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i="1" dirty="0"/>
              <a:t>LICEUL TEHNOLOGIC ,,GHEORGHE IONESCU SISEȘTI,,</a:t>
            </a:r>
            <a:br>
              <a:rPr lang="ro-RO" b="1" i="1" dirty="0"/>
            </a:br>
            <a:r>
              <a:rPr lang="ro-RO" b="1" i="1" dirty="0"/>
              <a:t>VALEA CĂLUGĂREASCĂ</a:t>
            </a:r>
            <a:endParaRPr lang="ru-RU" b="1" i="1" dirty="0"/>
          </a:p>
        </p:txBody>
      </p:sp>
      <p:graphicFrame>
        <p:nvGraphicFramePr>
          <p:cNvPr id="10" name="Content Placeholder 2" descr="Smart Art object">
            <a:extLst>
              <a:ext uri="{FF2B5EF4-FFF2-40B4-BE49-F238E27FC236}">
                <a16:creationId xmlns:a16="http://schemas.microsoft.com/office/drawing/2014/main" id="{00E51AD9-52AC-49A5-BF0E-64F1B769CE8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22352491"/>
              </p:ext>
            </p:extLst>
          </p:nvPr>
        </p:nvGraphicFramePr>
        <p:xfrm>
          <a:off x="738187" y="1577009"/>
          <a:ext cx="5355602" cy="4183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F15B35-3E87-AB47-A668-38DD000AD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1B78239-2280-4550-A468-F95E90299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6DF4DF2-1DA7-C958-4E04-19A2041B17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9"/>
          <a:stretch>
            <a:fillRect/>
          </a:stretch>
        </p:blipFill>
        <p:spPr>
          <a:xfrm>
            <a:off x="7541772" y="1844686"/>
            <a:ext cx="3285254" cy="3270653"/>
          </a:xfrm>
        </p:spPr>
      </p:pic>
    </p:spTree>
    <p:extLst>
      <p:ext uri="{BB962C8B-B14F-4D97-AF65-F5344CB8AC3E}">
        <p14:creationId xmlns:p14="http://schemas.microsoft.com/office/powerpoint/2010/main" val="359849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071E00-ABE1-44FD-92BD-2769C2C9C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202" y="516836"/>
            <a:ext cx="5497798" cy="10768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o-RO" sz="5400" dirty="0">
                <a:solidFill>
                  <a:srgbClr val="FFFFFF"/>
                </a:solidFill>
              </a:rPr>
              <a:t>CE VEI ÎNVĂȚA ?</a:t>
            </a:r>
            <a:endParaRPr lang="en-US" sz="5400" dirty="0">
              <a:solidFill>
                <a:srgbClr val="FFFFFF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D30D-629F-49D4-AE04-2D99B365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656" y="2478156"/>
            <a:ext cx="5497797" cy="3863008"/>
          </a:xfrm>
        </p:spPr>
        <p:txBody>
          <a:bodyPr vert="horz" lIns="0" tIns="45720" rIns="0" bIns="45720" rtlCol="0">
            <a:normAutofit/>
          </a:bodyPr>
          <a:lstStyle/>
          <a:p>
            <a:pPr marL="216000" indent="0"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ro-RO" sz="3200" dirty="0">
                <a:solidFill>
                  <a:srgbClr val="FFFFFF"/>
                </a:solidFill>
              </a:rPr>
              <a:t>CE ESTE AUTOMOBILUL</a:t>
            </a:r>
          </a:p>
          <a:p>
            <a:pPr marL="216000" indent="0"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ro-RO" sz="3200" dirty="0">
                <a:solidFill>
                  <a:srgbClr val="FFFFFF"/>
                </a:solidFill>
              </a:rPr>
              <a:t>CUM ESTE CONSTRUIT</a:t>
            </a:r>
          </a:p>
          <a:p>
            <a:pPr marL="216000" indent="0"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ro-RO" sz="3200" dirty="0">
                <a:solidFill>
                  <a:srgbClr val="FFFFFF"/>
                </a:solidFill>
              </a:rPr>
              <a:t>DIN CE ESTE CONSTRUIT</a:t>
            </a:r>
          </a:p>
          <a:p>
            <a:pPr marL="216000" indent="0"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ro-RO" sz="3200" dirty="0">
                <a:solidFill>
                  <a:srgbClr val="FFFFFF"/>
                </a:solidFill>
              </a:rPr>
              <a:t>CUM SĂ-L EXPLOATEZI</a:t>
            </a:r>
          </a:p>
          <a:p>
            <a:pPr marL="216000" indent="0"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ro-RO" sz="3200" dirty="0">
                <a:solidFill>
                  <a:srgbClr val="FFFFFF"/>
                </a:solidFill>
              </a:rPr>
              <a:t>CUM SĂ-L REPARI</a:t>
            </a:r>
          </a:p>
          <a:p>
            <a:pPr marL="216000" indent="0"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ro-RO" sz="3200" dirty="0">
                <a:solidFill>
                  <a:srgbClr val="FFFFFF"/>
                </a:solidFill>
              </a:rPr>
              <a:t>CUM SĂ-L CONDUCI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6B821F-B541-46B1-BC2A-76D9C1FC4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A5EB0EB-3B49-D503-4733-AC5A6351FA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61981" y="901148"/>
            <a:ext cx="4967840" cy="4967840"/>
          </a:xfrm>
        </p:spPr>
      </p:pic>
    </p:spTree>
    <p:extLst>
      <p:ext uri="{BB962C8B-B14F-4D97-AF65-F5344CB8AC3E}">
        <p14:creationId xmlns:p14="http://schemas.microsoft.com/office/powerpoint/2010/main" val="3309719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071E00-ABE1-44FD-92BD-2769C2C9C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202" y="516836"/>
            <a:ext cx="5497798" cy="10768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o-RO" sz="5400" dirty="0">
                <a:solidFill>
                  <a:srgbClr val="FFFFFF"/>
                </a:solidFill>
              </a:rPr>
              <a:t>CE VEI ÎNVĂȚA!</a:t>
            </a:r>
            <a:endParaRPr lang="en-US" sz="5400" dirty="0">
              <a:solidFill>
                <a:srgbClr val="FFFFFF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D30D-629F-49D4-AE04-2D99B365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656" y="2353592"/>
            <a:ext cx="5886435" cy="3987572"/>
          </a:xfrm>
        </p:spPr>
        <p:txBody>
          <a:bodyPr vert="horz" lIns="0" tIns="45720" rIns="0" bIns="45720" rtlCol="0">
            <a:normAutofit fontScale="77500" lnSpcReduction="20000"/>
          </a:bodyPr>
          <a:lstStyle/>
          <a:p>
            <a:pPr marL="673200" indent="-4572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o-RO" sz="3200" dirty="0">
                <a:solidFill>
                  <a:srgbClr val="FFFFFF"/>
                </a:solidFill>
              </a:rPr>
              <a:t>CE ESTE O MAȘINĂ AGRICOLĂ.</a:t>
            </a:r>
          </a:p>
          <a:p>
            <a:pPr marL="673200" indent="-4572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o-RO" sz="3200" dirty="0">
                <a:solidFill>
                  <a:srgbClr val="FFFFFF"/>
                </a:solidFill>
              </a:rPr>
              <a:t>CUM ESTE CONSTRUITĂ O MAȘINĂ AGRICOLĂ.</a:t>
            </a:r>
          </a:p>
          <a:p>
            <a:pPr marL="673200" indent="-4572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o-RO" sz="3200" dirty="0">
                <a:solidFill>
                  <a:srgbClr val="FFFFFF"/>
                </a:solidFill>
              </a:rPr>
              <a:t>DIN CE ESTE CONSTRUITĂ.</a:t>
            </a:r>
          </a:p>
          <a:p>
            <a:pPr marL="673200" indent="-4572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o-RO" sz="3200" dirty="0">
                <a:solidFill>
                  <a:srgbClr val="FFFFFF"/>
                </a:solidFill>
              </a:rPr>
              <a:t>CUM SĂ EXPLOATEZI O MAȘINĂ AGRICOLĂ.</a:t>
            </a:r>
          </a:p>
          <a:p>
            <a:pPr marL="673200" indent="-4572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o-RO" sz="3200" dirty="0">
                <a:solidFill>
                  <a:srgbClr val="FFFFFF"/>
                </a:solidFill>
              </a:rPr>
              <a:t>CUM SĂ REPARI O MAȘINĂ AGRICOLĂ.</a:t>
            </a:r>
          </a:p>
          <a:p>
            <a:pPr marL="673200" indent="-4572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o-RO" sz="3200" dirty="0">
                <a:solidFill>
                  <a:srgbClr val="FFFFFF"/>
                </a:solidFill>
              </a:rPr>
              <a:t>CUM SĂ CONDUCI O MAȘINĂ AGRICOLĂ.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6B821F-B541-46B1-BC2A-76D9C1FC4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072DD68-D691-30D3-C19A-38497F7A53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92091" y="392597"/>
            <a:ext cx="5451413" cy="3627667"/>
          </a:xfrm>
        </p:spPr>
      </p:pic>
    </p:spTree>
    <p:extLst>
      <p:ext uri="{BB962C8B-B14F-4D97-AF65-F5344CB8AC3E}">
        <p14:creationId xmlns:p14="http://schemas.microsoft.com/office/powerpoint/2010/main" val="3046842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D2E63C-40F7-4CF4-BE57-F002221AA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87" y="728870"/>
            <a:ext cx="5411803" cy="81428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o-RO" sz="4400" b="1" i="1" dirty="0">
                <a:solidFill>
                  <a:schemeClr val="accent1"/>
                </a:solidFill>
              </a:rPr>
              <a:t>UNDE VEI ÎNVĂȚA!</a:t>
            </a:r>
            <a:endParaRPr lang="ru-RU" sz="4400" b="1" i="1" dirty="0">
              <a:solidFill>
                <a:schemeClr val="accent1"/>
              </a:solidFill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104CB3-89A0-B144-C09F-17CEBA4FB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0087" y="1934818"/>
            <a:ext cx="5411803" cy="39342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o-RO" b="1" dirty="0">
                <a:solidFill>
                  <a:schemeClr val="accent1"/>
                </a:solidFill>
              </a:rPr>
              <a:t> </a:t>
            </a:r>
            <a:r>
              <a:rPr lang="ro-RO" sz="2800" b="1" dirty="0">
                <a:solidFill>
                  <a:schemeClr val="accent1"/>
                </a:solidFill>
              </a:rPr>
              <a:t>ÎN CABINETE DE MECANICĂ.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o-RO" sz="2800" b="1" dirty="0">
                <a:solidFill>
                  <a:schemeClr val="accent1"/>
                </a:solidFill>
              </a:rPr>
              <a:t> ÎN LABORATOARE DE SPECIALITATE.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o-RO" sz="2800" b="1" dirty="0">
                <a:solidFill>
                  <a:schemeClr val="accent1"/>
                </a:solidFill>
              </a:rPr>
              <a:t> ÎN ATELIERE MECANICE.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o-RO" sz="2800" b="1" dirty="0">
                <a:solidFill>
                  <a:schemeClr val="accent1"/>
                </a:solidFill>
              </a:rPr>
              <a:t> LA SERVICE-URILE AUTO PARTENERE DE   PRACTICĂ.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11E5DA1-0EED-70CB-2235-6E9615BE18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50109" y="1934817"/>
            <a:ext cx="5168349" cy="3445565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B22FA0-BA43-4FB3-B8B8-40528C0A9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19D203D7-52C0-41AB-9238-F69D51235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568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Man and woman discuss some document">
            <a:extLst>
              <a:ext uri="{FF2B5EF4-FFF2-40B4-BE49-F238E27FC236}">
                <a16:creationId xmlns:a16="http://schemas.microsoft.com/office/drawing/2014/main" id="{34A80249-1835-46E9-87C9-48F4BEE1EC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11" y="0"/>
            <a:ext cx="12187578" cy="640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6C92D3-8AE6-4260-8F63-97ED33A0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4000" b="1" dirty="0">
                <a:solidFill>
                  <a:schemeClr val="tx1"/>
                </a:solidFill>
              </a:rPr>
              <a:t>PRACTICA DE SPECIALITATE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F887AB-AE63-4AD3-BA85-0F4412B65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TEACH A COURSE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59E194F-ECD6-4685-8562-5B7AB400E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6B6A1E-2F84-6CA2-F575-7A3D4376C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05" y="1371413"/>
            <a:ext cx="3209487" cy="42793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89CE02-B7BE-CAD7-43D3-B37B2255B3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4083" y="1296537"/>
            <a:ext cx="4261266" cy="31959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DCCF78-30AB-6145-D083-9E995A8C7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4441" y="1326355"/>
            <a:ext cx="3209487" cy="427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27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4">
            <a:extLst>
              <a:ext uri="{FF2B5EF4-FFF2-40B4-BE49-F238E27FC236}">
                <a16:creationId xmlns:a16="http://schemas.microsoft.com/office/drawing/2014/main" id="{2C9DFBED-0159-4EAC-AAAF-5AA47CA2F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6537"/>
          </a:xfrm>
        </p:spPr>
        <p:txBody>
          <a:bodyPr>
            <a:normAutofit/>
          </a:bodyPr>
          <a:lstStyle/>
          <a:p>
            <a:r>
              <a:rPr lang="ro-RO" sz="4000" b="1" i="1" dirty="0">
                <a:solidFill>
                  <a:schemeClr val="tx1"/>
                </a:solidFill>
              </a:rPr>
              <a:t>PRACTICA DE SPECIALITATE LA AGENTUL ECONOMIC</a:t>
            </a:r>
            <a:endParaRPr lang="en-US" sz="4000" b="1" i="1" dirty="0">
              <a:solidFill>
                <a:schemeClr val="tx1"/>
              </a:solidFill>
            </a:endParaRPr>
          </a:p>
        </p:txBody>
      </p:sp>
      <p:graphicFrame>
        <p:nvGraphicFramePr>
          <p:cNvPr id="15" name="Content Placeholder 14" descr="SmartArt graphic">
            <a:extLst>
              <a:ext uri="{FF2B5EF4-FFF2-40B4-BE49-F238E27FC236}">
                <a16:creationId xmlns:a16="http://schemas.microsoft.com/office/drawing/2014/main" id="{64E2DA81-64A0-4DD0-AB09-53AE3F4EA8F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92665447"/>
              </p:ext>
            </p:extLst>
          </p:nvPr>
        </p:nvGraphicFramePr>
        <p:xfrm>
          <a:off x="333427" y="1602494"/>
          <a:ext cx="10906125" cy="4087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B405FD7-7249-418C-81A0-226058919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051" y="6446838"/>
            <a:ext cx="6818262" cy="365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TEACH A COURSE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7BB364-4E7C-4A74-9C1B-A29DA61C1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0596" y="6446838"/>
            <a:ext cx="617912" cy="365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881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4">
            <a:extLst>
              <a:ext uri="{FF2B5EF4-FFF2-40B4-BE49-F238E27FC236}">
                <a16:creationId xmlns:a16="http://schemas.microsoft.com/office/drawing/2014/main" id="{2C9DFBED-0159-4EAC-AAAF-5AA47CA2F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6537"/>
          </a:xfrm>
        </p:spPr>
        <p:txBody>
          <a:bodyPr>
            <a:normAutofit/>
          </a:bodyPr>
          <a:lstStyle/>
          <a:p>
            <a:r>
              <a:rPr lang="ro-RO" sz="4000" b="1" i="1" dirty="0"/>
              <a:t>PRACTICA DE SPECIALITATE LA AGENTUL ECONOMIC</a:t>
            </a:r>
            <a:endParaRPr lang="en-US" sz="4000" b="1" i="1" dirty="0"/>
          </a:p>
        </p:txBody>
      </p:sp>
      <p:graphicFrame>
        <p:nvGraphicFramePr>
          <p:cNvPr id="15" name="Content Placeholder 14" descr="SmartArt graphic">
            <a:extLst>
              <a:ext uri="{FF2B5EF4-FFF2-40B4-BE49-F238E27FC236}">
                <a16:creationId xmlns:a16="http://schemas.microsoft.com/office/drawing/2014/main" id="{64E2DA81-64A0-4DD0-AB09-53AE3F4EA8F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37150665"/>
              </p:ext>
            </p:extLst>
          </p:nvPr>
        </p:nvGraphicFramePr>
        <p:xfrm>
          <a:off x="333427" y="1827781"/>
          <a:ext cx="10906125" cy="4087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B405FD7-7249-418C-81A0-226058919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051" y="6446838"/>
            <a:ext cx="6818262" cy="365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TEACH A COURSE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7BB364-4E7C-4A74-9C1B-A29DA61C1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0596" y="6446838"/>
            <a:ext cx="617912" cy="365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58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Group of people discuss something">
            <a:extLst>
              <a:ext uri="{FF2B5EF4-FFF2-40B4-BE49-F238E27FC236}">
                <a16:creationId xmlns:a16="http://schemas.microsoft.com/office/drawing/2014/main" id="{8E4315D2-4A95-4A93-B1F8-7FD58C7B2B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2" y="0"/>
            <a:ext cx="12172676" cy="64001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A019A2A-640A-4285-BA5E-7A47E95D0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304800"/>
            <a:ext cx="3517567" cy="781878"/>
          </a:xfrm>
        </p:spPr>
        <p:txBody>
          <a:bodyPr>
            <a:normAutofit/>
          </a:bodyPr>
          <a:lstStyle/>
          <a:p>
            <a:pPr algn="ctr"/>
            <a:r>
              <a:rPr lang="ro-RO" sz="4000" b="1" dirty="0">
                <a:latin typeface="+mn-lt"/>
              </a:rPr>
              <a:t>BENEFICII</a:t>
            </a:r>
            <a:endParaRPr lang="ru-RU" sz="4000" b="1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A1D6E0-6A9C-4ADB-984E-B54DD59C6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3624" y="1133352"/>
            <a:ext cx="4397901" cy="5266814"/>
          </a:xfrm>
        </p:spPr>
        <p:txBody>
          <a:bodyPr>
            <a:noAutofit/>
          </a:bodyPr>
          <a:lstStyle/>
          <a:p>
            <a:r>
              <a:rPr lang="ro-RO" b="1" i="1" dirty="0">
                <a:solidFill>
                  <a:schemeClr val="accent1">
                    <a:lumMod val="75000"/>
                  </a:schemeClr>
                </a:solidFill>
              </a:rPr>
              <a:t>BURSĂ DE STAT ÎN VALOARE DE 200 LEI LUNAR. </a:t>
            </a:r>
          </a:p>
          <a:p>
            <a:r>
              <a:rPr lang="ro-RO" b="1" i="1" dirty="0">
                <a:solidFill>
                  <a:schemeClr val="accent1">
                    <a:lumMod val="75000"/>
                  </a:schemeClr>
                </a:solidFill>
              </a:rPr>
              <a:t>CONDIȚII DE PREGĂTIRE TEORETICĂ ȘI PRACTICĂ  EXCELENTE.</a:t>
            </a:r>
          </a:p>
          <a:p>
            <a:r>
              <a:rPr lang="ro-RO" b="1" i="1" dirty="0">
                <a:solidFill>
                  <a:schemeClr val="accent1">
                    <a:lumMod val="75000"/>
                  </a:schemeClr>
                </a:solidFill>
              </a:rPr>
              <a:t>MATERIALE DE STUDIU ÎN DOMENIUL MECANICĂ.</a:t>
            </a:r>
          </a:p>
          <a:p>
            <a:r>
              <a:rPr lang="ro-RO" b="1" i="1" dirty="0">
                <a:solidFill>
                  <a:schemeClr val="accent1">
                    <a:lumMod val="75000"/>
                  </a:schemeClr>
                </a:solidFill>
              </a:rPr>
              <a:t>ATESTAT DE CALIFICARE PROFESIONAL  RECUNOSCUTE EUROPEAN DE : MECANIC AUTO, TINICHIGIU VOPSITOR AUTO ȘI MECANIC AGRICOL.</a:t>
            </a:r>
          </a:p>
          <a:p>
            <a:r>
              <a:rPr lang="ro-RO" b="1" i="1" dirty="0">
                <a:solidFill>
                  <a:schemeClr val="accent1">
                    <a:lumMod val="75000"/>
                  </a:schemeClr>
                </a:solidFill>
              </a:rPr>
              <a:t>POSIBILITATEA DE ANGAJARE LA PARTENERII DE PRACTICĂ.</a:t>
            </a:r>
          </a:p>
          <a:p>
            <a:r>
              <a:rPr lang="ro-RO" b="1" i="1" dirty="0">
                <a:solidFill>
                  <a:schemeClr val="accent1">
                    <a:lumMod val="75000"/>
                  </a:schemeClr>
                </a:solidFill>
              </a:rPr>
              <a:t>POSIBITATEA DE CONTINUARE A STUDIILOR.</a:t>
            </a:r>
          </a:p>
          <a:p>
            <a:endParaRPr lang="ro-RO" sz="2000" b="1" i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o-RO" sz="2000" b="1" i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o-RO" sz="2000" b="1" i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o-RO" sz="2000" b="1" i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o-RO" sz="1600" dirty="0"/>
          </a:p>
          <a:p>
            <a:endParaRPr lang="ro-RO" sz="1600" dirty="0"/>
          </a:p>
          <a:p>
            <a:endParaRPr lang="en-US" sz="1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E83EE9-686B-49B9-8CF4-6F5F84A0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D920C-8C2E-8BD1-F77E-4FB9DB40733D}"/>
              </a:ext>
            </a:extLst>
          </p:cNvPr>
          <p:cNvSpPr txBox="1"/>
          <p:nvPr/>
        </p:nvSpPr>
        <p:spPr>
          <a:xfrm>
            <a:off x="4956312" y="304800"/>
            <a:ext cx="72260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 err="1">
                <a:effectLst/>
              </a:rPr>
              <a:t>Stagiile</a:t>
            </a:r>
            <a:r>
              <a:rPr lang="en-US" sz="2400" b="1" i="1" dirty="0">
                <a:effectLst/>
              </a:rPr>
              <a:t> de </a:t>
            </a:r>
            <a:r>
              <a:rPr lang="en-US" sz="2400" b="1" i="1" dirty="0" err="1">
                <a:effectLst/>
              </a:rPr>
              <a:t>practică</a:t>
            </a:r>
            <a:r>
              <a:rPr lang="en-US" sz="2400" b="1" i="1" dirty="0">
                <a:effectLst/>
              </a:rPr>
              <a:t> se </a:t>
            </a:r>
            <a:r>
              <a:rPr lang="en-US" sz="2400" b="1" i="1" dirty="0" err="1">
                <a:effectLst/>
              </a:rPr>
              <a:t>vor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desfășura</a:t>
            </a:r>
            <a:r>
              <a:rPr lang="en-US" sz="2400" b="1" i="1" dirty="0">
                <a:effectLst/>
              </a:rPr>
              <a:t> pe </a:t>
            </a:r>
            <a:r>
              <a:rPr lang="en-US" sz="2400" b="1" i="1" dirty="0" err="1">
                <a:effectLst/>
              </a:rPr>
              <a:t>perioada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celor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trei</a:t>
            </a:r>
            <a:r>
              <a:rPr lang="en-US" sz="2400" b="1" i="1" dirty="0">
                <a:effectLst/>
              </a:rPr>
              <a:t> ani de </a:t>
            </a:r>
            <a:r>
              <a:rPr lang="en-US" sz="2400" b="1" i="1" dirty="0" err="1">
                <a:effectLst/>
              </a:rPr>
              <a:t>studiu</a:t>
            </a:r>
            <a:r>
              <a:rPr lang="en-US" sz="2400" b="1" i="1" dirty="0">
                <a:effectLst/>
              </a:rPr>
              <a:t>, </a:t>
            </a:r>
            <a:r>
              <a:rPr lang="en-US" sz="2400" b="1" i="1" dirty="0" err="1">
                <a:effectLst/>
              </a:rPr>
              <a:t>în</a:t>
            </a:r>
            <a:r>
              <a:rPr lang="en-US" sz="2400" b="1" i="1" dirty="0">
                <a:effectLst/>
              </a:rPr>
              <a:t> mod </a:t>
            </a:r>
            <a:r>
              <a:rPr lang="en-US" sz="2400" b="1" i="1" dirty="0" err="1">
                <a:effectLst/>
              </a:rPr>
              <a:t>diferențiat</a:t>
            </a:r>
            <a:r>
              <a:rPr lang="en-US" sz="2400" b="1" i="1" dirty="0">
                <a:effectLst/>
              </a:rPr>
              <a:t>. </a:t>
            </a:r>
            <a:r>
              <a:rPr lang="en-US" sz="2400" b="1" i="1" dirty="0" err="1">
                <a:effectLst/>
              </a:rPr>
              <a:t>În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primul</a:t>
            </a:r>
            <a:r>
              <a:rPr lang="en-US" sz="2400" b="1" i="1" dirty="0">
                <a:effectLst/>
              </a:rPr>
              <a:t> an, </a:t>
            </a:r>
            <a:r>
              <a:rPr lang="en-US" sz="2400" b="1" i="1" dirty="0" err="1">
                <a:effectLst/>
              </a:rPr>
              <a:t>elevii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vor</a:t>
            </a:r>
            <a:r>
              <a:rPr lang="en-US" sz="2400" b="1" i="1" dirty="0">
                <a:effectLst/>
              </a:rPr>
              <a:t> face </a:t>
            </a:r>
            <a:r>
              <a:rPr lang="en-US" sz="2400" b="1" i="1" dirty="0" err="1">
                <a:effectLst/>
              </a:rPr>
              <a:t>practică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în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atelierele</a:t>
            </a:r>
            <a:r>
              <a:rPr lang="en-US" sz="2400" b="1" i="1" dirty="0">
                <a:effectLst/>
              </a:rPr>
              <a:t>, </a:t>
            </a:r>
            <a:r>
              <a:rPr lang="en-US" sz="2400" b="1" i="1" dirty="0" err="1">
                <a:effectLst/>
              </a:rPr>
              <a:t>într</a:t>
            </a:r>
            <a:r>
              <a:rPr lang="en-US" sz="2400" b="1" i="1" dirty="0">
                <a:effectLst/>
              </a:rPr>
              <a:t>-un interval de </a:t>
            </a:r>
            <a:r>
              <a:rPr lang="en-US" sz="2400" b="1" i="1" dirty="0" err="1">
                <a:effectLst/>
              </a:rPr>
              <a:t>timp</a:t>
            </a:r>
            <a:r>
              <a:rPr lang="en-US" sz="2400" b="1" i="1" dirty="0">
                <a:effectLst/>
              </a:rPr>
              <a:t> de 25% din </a:t>
            </a:r>
            <a:r>
              <a:rPr lang="en-US" sz="2400" b="1" i="1" dirty="0" err="1">
                <a:effectLst/>
              </a:rPr>
              <a:t>durata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studiilor</a:t>
            </a:r>
            <a:r>
              <a:rPr lang="en-US" sz="2400" b="1" i="1" dirty="0">
                <a:effectLst/>
              </a:rPr>
              <a:t>. Din al </a:t>
            </a:r>
            <a:r>
              <a:rPr lang="en-US" sz="2400" b="1" i="1" dirty="0" err="1">
                <a:effectLst/>
              </a:rPr>
              <a:t>doilea</a:t>
            </a:r>
            <a:r>
              <a:rPr lang="en-US" sz="2400" b="1" i="1" dirty="0">
                <a:effectLst/>
              </a:rPr>
              <a:t> an, </a:t>
            </a:r>
            <a:r>
              <a:rPr lang="en-US" sz="2400" b="1" i="1" dirty="0" err="1">
                <a:effectLst/>
              </a:rPr>
              <a:t>practica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va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crește</a:t>
            </a:r>
            <a:r>
              <a:rPr lang="en-US" sz="2400" b="1" i="1" dirty="0">
                <a:effectLst/>
              </a:rPr>
              <a:t> la 60%, </a:t>
            </a:r>
            <a:r>
              <a:rPr lang="en-US" sz="2400" b="1" i="1" dirty="0" err="1">
                <a:effectLst/>
              </a:rPr>
              <a:t>iar</a:t>
            </a:r>
            <a:r>
              <a:rPr lang="en-US" sz="2400" b="1" i="1" dirty="0">
                <a:effectLst/>
              </a:rPr>
              <a:t> </a:t>
            </a:r>
            <a:r>
              <a:rPr lang="en-US" sz="2400" b="1" i="1" dirty="0" err="1">
                <a:effectLst/>
              </a:rPr>
              <a:t>în</a:t>
            </a:r>
            <a:r>
              <a:rPr lang="en-US" sz="2400" b="1" i="1" dirty="0">
                <a:effectLst/>
              </a:rPr>
              <a:t> al </a:t>
            </a:r>
            <a:r>
              <a:rPr lang="en-US" sz="2400" b="1" i="1" dirty="0" err="1">
                <a:effectLst/>
              </a:rPr>
              <a:t>treilea</a:t>
            </a:r>
            <a:r>
              <a:rPr lang="en-US" sz="2400" b="1" i="1" dirty="0">
                <a:effectLst/>
              </a:rPr>
              <a:t> an </a:t>
            </a:r>
            <a:r>
              <a:rPr lang="ro-RO" sz="2400" b="1" i="1" dirty="0"/>
              <a:t>va ajunge la 75% din timpul alocat studiului.</a:t>
            </a:r>
            <a:endParaRPr lang="en-US" sz="2400" b="1" i="1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E37B932-6570-6810-82AD-2DCB664803D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9509" b="19509"/>
          <a:stretch>
            <a:fillRect/>
          </a:stretch>
        </p:blipFill>
        <p:spPr>
          <a:xfrm>
            <a:off x="5195488" y="2613124"/>
            <a:ext cx="6592887" cy="3311706"/>
          </a:xfrm>
        </p:spPr>
      </p:pic>
    </p:spTree>
    <p:extLst>
      <p:ext uri="{BB962C8B-B14F-4D97-AF65-F5344CB8AC3E}">
        <p14:creationId xmlns:p14="http://schemas.microsoft.com/office/powerpoint/2010/main" val="31893166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Custom 62">
      <a:dk1>
        <a:srgbClr val="000000"/>
      </a:dk1>
      <a:lt1>
        <a:srgbClr val="FFFFFF"/>
      </a:lt1>
      <a:dk2>
        <a:srgbClr val="322441"/>
      </a:dk2>
      <a:lt2>
        <a:srgbClr val="E8E8E2"/>
      </a:lt2>
      <a:accent1>
        <a:srgbClr val="3F3DE3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11534312_win32_fixed" id="{7DA952F3-BC8E-4B7B-859D-A36E039201B7}" vid="{8E772A5C-93BE-4922-8D82-53E2DDEA5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236A05-3599-4152-8DD9-B0D397D938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0ABA88-74E4-4FC0-A26E-0822D1363D5E}">
  <ds:schemaRefs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71af3243-3dd4-4a8d-8c0d-dd76da1f02a5"/>
    <ds:schemaRef ds:uri="http://schemas.microsoft.com/office/2006/documentManagement/types"/>
    <ds:schemaRef ds:uri="http://purl.org/dc/dcmitype/"/>
    <ds:schemaRef ds:uri="230e9df3-be65-4c73-a93b-d1236ebd677e"/>
    <ds:schemaRef ds:uri="16c05727-aa75-4e4a-9b5f-8a80a1165891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411285E-60A8-4134-BCBF-B1E84D96D2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Classic corporate teach a course slides</Template>
  <TotalTime>181</TotalTime>
  <Words>458</Words>
  <Application>Microsoft Office PowerPoint</Application>
  <PresentationFormat>Ecran lat</PresentationFormat>
  <Paragraphs>92</Paragraphs>
  <Slides>12</Slides>
  <Notes>12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Wingdings</vt:lpstr>
      <vt:lpstr>RetrospectVTI</vt:lpstr>
      <vt:lpstr>MECANICĂ 2023-2024</vt:lpstr>
      <vt:lpstr>LICEUL TEHNOLOGIC ,,GHEORGHE IONESCU SISEȘTI,, VALEA CĂLUGĂREASCĂ</vt:lpstr>
      <vt:lpstr>CE VEI ÎNVĂȚA ?</vt:lpstr>
      <vt:lpstr>CE VEI ÎNVĂȚA!</vt:lpstr>
      <vt:lpstr>UNDE VEI ÎNVĂȚA!</vt:lpstr>
      <vt:lpstr>PRACTICA DE SPECIALITATE </vt:lpstr>
      <vt:lpstr>PRACTICA DE SPECIALITATE LA AGENTUL ECONOMIC</vt:lpstr>
      <vt:lpstr>PRACTICA DE SPECIALITATE LA AGENTUL ECONOMIC</vt:lpstr>
      <vt:lpstr>BENEFICII</vt:lpstr>
      <vt:lpstr>Prezentare PowerPoint</vt:lpstr>
      <vt:lpstr>DE CE SĂ VII LA NOI LA ȘCOALĂ!</vt:lpstr>
      <vt:lpstr>MULȚUMIM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 a Course</dc:title>
  <dc:creator>hp</dc:creator>
  <cp:lastModifiedBy>elena.coarfa@outlook.com</cp:lastModifiedBy>
  <cp:revision>16</cp:revision>
  <dcterms:created xsi:type="dcterms:W3CDTF">2023-03-07T14:48:10Z</dcterms:created>
  <dcterms:modified xsi:type="dcterms:W3CDTF">2023-03-09T17:23:27Z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